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ags/tag1.xml" ContentType="application/vnd.openxmlformats-officedocument.presentationml.tags+xml"/>
  <Override PartName="/ppt/notesSlides/notesSlide1.xml" ContentType="application/vnd.openxmlformats-officedocument.presentationml.notesSlide+xml"/>
  <Override PartName="/ppt/tags/tag2.xml" ContentType="application/vnd.openxmlformats-officedocument.presentationml.tags+xml"/>
  <Override PartName="/ppt/notesSlides/notesSlide2.xml" ContentType="application/vnd.openxmlformats-officedocument.presentationml.notesSlide+xml"/>
  <Override PartName="/ppt/tags/tag3.xml" ContentType="application/vnd.openxmlformats-officedocument.presentationml.tags+xml"/>
  <Override PartName="/ppt/notesSlides/notesSlide3.xml" ContentType="application/vnd.openxmlformats-officedocument.presentationml.notesSlide+xml"/>
  <Override PartName="/ppt/tags/tag4.xml" ContentType="application/vnd.openxmlformats-officedocument.presentationml.tags+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9" r:id="rId1"/>
  </p:sldMasterIdLst>
  <p:notesMasterIdLst>
    <p:notesMasterId r:id="rId11"/>
  </p:notesMasterIdLst>
  <p:sldIdLst>
    <p:sldId id="257" r:id="rId2"/>
    <p:sldId id="258" r:id="rId3"/>
    <p:sldId id="260" r:id="rId4"/>
    <p:sldId id="261" r:id="rId5"/>
    <p:sldId id="269" r:id="rId6"/>
    <p:sldId id="262" r:id="rId7"/>
    <p:sldId id="263" r:id="rId8"/>
    <p:sldId id="265" r:id="rId9"/>
    <p:sldId id="266"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2" d="100"/>
          <a:sy n="72" d="100"/>
        </p:scale>
        <p:origin x="1098" y="6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CFD3E12-A932-4862-A29F-E9296092FBE5}" type="datetimeFigureOut">
              <a:rPr lang="en-US" smtClean="0"/>
              <a:pPr/>
              <a:t>11/17/2015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43913D5-9662-45DE-955D-0E001A4DACA7}"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lnSpcReduction="20000"/>
          </a:bodyPr>
          <a:lstStyle/>
          <a:p>
            <a:pPr defTabSz="931736">
              <a:spcAft>
                <a:spcPts val="339"/>
              </a:spcAft>
              <a:defRPr/>
            </a:pPr>
            <a:r>
              <a:rPr lang="en-US" dirty="0" smtClean="0"/>
              <a:t>Ok, so lets take a step back and look at managing</a:t>
            </a:r>
            <a:r>
              <a:rPr lang="en-US" baseline="0" dirty="0" smtClean="0"/>
              <a:t> change specifically and why it is unique for database applications.</a:t>
            </a:r>
          </a:p>
          <a:p>
            <a:pPr defTabSz="931736">
              <a:spcAft>
                <a:spcPts val="339"/>
              </a:spcAft>
              <a:defRPr/>
            </a:pPr>
            <a:endParaRPr lang="en-US" baseline="0" dirty="0" smtClean="0"/>
          </a:p>
          <a:p>
            <a:pPr defTabSz="931736">
              <a:spcAft>
                <a:spcPts val="339"/>
              </a:spcAft>
              <a:defRPr/>
            </a:pPr>
            <a:r>
              <a:rPr lang="en-US" baseline="0" dirty="0" smtClean="0"/>
              <a:t>Lets compare how an app developer versions their code to that of a database developer. </a:t>
            </a:r>
          </a:p>
          <a:p>
            <a:pPr defTabSz="931736">
              <a:spcAft>
                <a:spcPts val="339"/>
              </a:spcAft>
              <a:defRPr/>
            </a:pPr>
            <a:endParaRPr lang="en-US" baseline="0" dirty="0" smtClean="0"/>
          </a:p>
          <a:p>
            <a:pPr defTabSz="931736">
              <a:spcAft>
                <a:spcPts val="339"/>
              </a:spcAft>
              <a:defRPr/>
            </a:pPr>
            <a:r>
              <a:rPr lang="en-US" b="1" baseline="0" dirty="0" smtClean="0"/>
              <a:t>Version 1</a:t>
            </a:r>
          </a:p>
          <a:p>
            <a:pPr defTabSz="931736">
              <a:spcAft>
                <a:spcPts val="339"/>
              </a:spcAft>
              <a:defRPr/>
            </a:pPr>
            <a:r>
              <a:rPr lang="en-US" baseline="0" dirty="0" smtClean="0"/>
              <a:t>For an developer you start with your class definition and once complete coding it up you check it in to SCC.  The database developer creates a table that represents the same entity and checks it in. Pretty simple right.</a:t>
            </a:r>
          </a:p>
          <a:p>
            <a:pPr defTabSz="931736">
              <a:spcAft>
                <a:spcPts val="339"/>
              </a:spcAft>
              <a:defRPr/>
            </a:pPr>
            <a:endParaRPr lang="en-US" baseline="0" dirty="0" smtClean="0"/>
          </a:p>
          <a:p>
            <a:pPr defTabSz="931736">
              <a:spcAft>
                <a:spcPts val="339"/>
              </a:spcAft>
              <a:defRPr/>
            </a:pPr>
            <a:r>
              <a:rPr lang="en-US" b="1" baseline="0" dirty="0" smtClean="0"/>
              <a:t>Version 2</a:t>
            </a:r>
          </a:p>
          <a:p>
            <a:pPr defTabSz="931736">
              <a:spcAft>
                <a:spcPts val="339"/>
              </a:spcAft>
              <a:defRPr/>
            </a:pPr>
            <a:r>
              <a:rPr lang="en-US" baseline="0" dirty="0" smtClean="0"/>
              <a:t>Now in version 2, things get a little more interesting.  The app developer adds a new method to their class and checks in.  The database developer cant just change their table definition, they must alter their table definition because databases are state-</a:t>
            </a:r>
            <a:r>
              <a:rPr lang="en-US" baseline="0" dirty="0" err="1" smtClean="0"/>
              <a:t>ful</a:t>
            </a:r>
            <a:r>
              <a:rPr lang="en-US" baseline="0" dirty="0" smtClean="0"/>
              <a:t> things. Since the data in the database must be kept, you have to alter that database state instead of just recreating the table. And there is the rub, you just cant change the database schema arbitrarily without affecting the underlying data. </a:t>
            </a:r>
          </a:p>
          <a:p>
            <a:pPr defTabSz="931736">
              <a:spcAft>
                <a:spcPts val="339"/>
              </a:spcAft>
              <a:defRPr/>
            </a:pPr>
            <a:endParaRPr lang="en-US" baseline="0" dirty="0" smtClean="0"/>
          </a:p>
          <a:p>
            <a:pPr defTabSz="931736">
              <a:spcAft>
                <a:spcPts val="339"/>
              </a:spcAft>
              <a:defRPr/>
            </a:pPr>
            <a:r>
              <a:rPr lang="en-US" b="1" baseline="0" dirty="0" smtClean="0"/>
              <a:t>Version 3</a:t>
            </a:r>
          </a:p>
          <a:p>
            <a:pPr defTabSz="931736">
              <a:spcAft>
                <a:spcPts val="339"/>
              </a:spcAft>
              <a:defRPr/>
            </a:pPr>
            <a:r>
              <a:rPr lang="en-US" baseline="0" dirty="0" smtClean="0"/>
              <a:t>In version 3, more changes occur to the source code.  Again, the app developer simply adds to their class definition.  The database developer has to issue another alter to change the shape of the table instead of just recreating the table.  As you might guess, this will start to get complex as the number of changes occurring increases.  You may also start wondering how do I deploy something like this.  Or you may start thinking like some, “we can easily make any change to the application except changes that affect the underlying database schema.”</a:t>
            </a:r>
          </a:p>
          <a:p>
            <a:endParaRPr lang="en-US" dirty="0" smtClean="0"/>
          </a:p>
          <a:p>
            <a:endParaRPr lang="en-US" dirty="0"/>
          </a:p>
        </p:txBody>
      </p:sp>
      <p:sp>
        <p:nvSpPr>
          <p:cNvPr id="4" name="Slide Number Placeholder 3"/>
          <p:cNvSpPr>
            <a:spLocks noGrp="1"/>
          </p:cNvSpPr>
          <p:nvPr>
            <p:ph type="sldNum" sz="quarter" idx="10"/>
          </p:nvPr>
        </p:nvSpPr>
        <p:spPr/>
        <p:txBody>
          <a:bodyPr/>
          <a:lstStyle/>
          <a:p>
            <a:fld id="{8B263312-38AA-4E1E-B2B5-0F8F122B24FE}" type="slidenum">
              <a:rPr lang="en-US" smtClean="0"/>
              <a:pPr/>
              <a:t>3</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900" kern="1200" dirty="0" smtClean="0">
                <a:solidFill>
                  <a:schemeClr val="tx1"/>
                </a:solidFill>
                <a:latin typeface="Segoe UI" pitchFamily="34" charset="0"/>
                <a:ea typeface="+mn-ea"/>
                <a:cs typeface="+mn-cs"/>
              </a:rPr>
              <a:t>To deploy the previous example you would use</a:t>
            </a:r>
            <a:r>
              <a:rPr lang="en-US" sz="900" kern="1200" baseline="0" dirty="0" smtClean="0">
                <a:solidFill>
                  <a:schemeClr val="tx1"/>
                </a:solidFill>
                <a:latin typeface="Segoe UI" pitchFamily="34" charset="0"/>
                <a:ea typeface="+mn-ea"/>
                <a:cs typeface="+mn-cs"/>
              </a:rPr>
              <a:t> a script like this.</a:t>
            </a:r>
            <a:endParaRPr lang="en-US" sz="900" kern="1200" dirty="0" smtClean="0">
              <a:solidFill>
                <a:schemeClr val="tx1"/>
              </a:solidFill>
              <a:latin typeface="Segoe UI" pitchFamily="34" charset="0"/>
              <a:ea typeface="+mn-ea"/>
              <a:cs typeface="+mn-cs"/>
            </a:endParaRPr>
          </a:p>
          <a:p>
            <a:endParaRPr lang="en-US" sz="900" kern="1200" dirty="0" smtClean="0">
              <a:solidFill>
                <a:schemeClr val="tx1"/>
              </a:solidFill>
              <a:latin typeface="Segoe UI" pitchFamily="34" charset="0"/>
              <a:ea typeface="+mn-ea"/>
              <a:cs typeface="+mn-cs"/>
            </a:endParaRPr>
          </a:p>
          <a:p>
            <a:pPr defTabSz="931736">
              <a:spcAft>
                <a:spcPts val="339"/>
              </a:spcAft>
              <a:defRPr/>
            </a:pPr>
            <a:r>
              <a:rPr lang="en-US" sz="900" kern="1200" baseline="0" dirty="0" smtClean="0">
                <a:solidFill>
                  <a:schemeClr val="tx1"/>
                </a:solidFill>
                <a:latin typeface="Segoe UI" pitchFamily="34" charset="0"/>
                <a:ea typeface="+mn-ea"/>
                <a:cs typeface="+mn-cs"/>
              </a:rPr>
              <a:t>How many are familiar with a script like this or have been fortunate enough to be responsible for maintaining a database change script for an application over multiple releases? Yeah, fun right!</a:t>
            </a:r>
          </a:p>
          <a:p>
            <a:endParaRPr lang="en-US" sz="900" kern="1200" baseline="0" dirty="0" smtClean="0">
              <a:solidFill>
                <a:schemeClr val="tx1"/>
              </a:solidFill>
              <a:latin typeface="Segoe UI" pitchFamily="34" charset="0"/>
              <a:ea typeface="+mn-ea"/>
              <a:cs typeface="+mn-cs"/>
            </a:endParaRPr>
          </a:p>
          <a:p>
            <a:r>
              <a:rPr lang="en-US" sz="900" kern="1200" baseline="0" dirty="0" smtClean="0">
                <a:solidFill>
                  <a:schemeClr val="tx1"/>
                </a:solidFill>
                <a:latin typeface="Segoe UI" pitchFamily="34" charset="0"/>
                <a:ea typeface="+mn-ea"/>
                <a:cs typeface="+mn-cs"/>
              </a:rPr>
              <a:t>Many database developers maintain database versioning script like this over the life of an application.</a:t>
            </a:r>
          </a:p>
          <a:p>
            <a:endParaRPr lang="en-US" sz="900" kern="1200" baseline="0" dirty="0" smtClean="0">
              <a:solidFill>
                <a:schemeClr val="tx1"/>
              </a:solidFill>
              <a:latin typeface="Segoe UI" pitchFamily="34" charset="0"/>
              <a:ea typeface="+mn-ea"/>
              <a:cs typeface="+mn-cs"/>
            </a:endParaRPr>
          </a:p>
          <a:p>
            <a:r>
              <a:rPr lang="en-US" sz="900" kern="1200" baseline="0" dirty="0" smtClean="0">
                <a:solidFill>
                  <a:schemeClr val="tx1"/>
                </a:solidFill>
                <a:latin typeface="Segoe UI" pitchFamily="34" charset="0"/>
                <a:ea typeface="+mn-ea"/>
                <a:cs typeface="+mn-cs"/>
              </a:rPr>
              <a:t>There are numerous issues with this approach:</a:t>
            </a:r>
          </a:p>
          <a:p>
            <a:pPr>
              <a:buFont typeface="Arial" pitchFamily="34" charset="0"/>
              <a:buChar char="•"/>
            </a:pPr>
            <a:r>
              <a:rPr lang="en-US" sz="900" kern="1200" baseline="0" dirty="0" smtClean="0">
                <a:solidFill>
                  <a:schemeClr val="tx1"/>
                </a:solidFill>
                <a:latin typeface="Segoe UI" pitchFamily="34" charset="0"/>
                <a:ea typeface="+mn-ea"/>
                <a:cs typeface="+mn-cs"/>
              </a:rPr>
              <a:t>It’s a manual and time consuming</a:t>
            </a:r>
          </a:p>
          <a:p>
            <a:pPr>
              <a:buFont typeface="Arial" pitchFamily="34" charset="0"/>
              <a:buChar char="•"/>
            </a:pPr>
            <a:r>
              <a:rPr lang="en-US" sz="900" kern="1200" baseline="0" dirty="0" smtClean="0">
                <a:solidFill>
                  <a:schemeClr val="tx1"/>
                </a:solidFill>
                <a:latin typeface="Segoe UI" pitchFamily="34" charset="0"/>
                <a:ea typeface="+mn-ea"/>
                <a:cs typeface="+mn-cs"/>
              </a:rPr>
              <a:t>It’s error prone </a:t>
            </a:r>
          </a:p>
          <a:p>
            <a:pPr>
              <a:buFont typeface="Arial" pitchFamily="34" charset="0"/>
              <a:buChar char="•"/>
            </a:pPr>
            <a:r>
              <a:rPr lang="en-US" sz="900" kern="1200" baseline="0" dirty="0" smtClean="0">
                <a:solidFill>
                  <a:schemeClr val="tx1"/>
                </a:solidFill>
                <a:latin typeface="Segoe UI" pitchFamily="34" charset="0"/>
                <a:ea typeface="+mn-ea"/>
                <a:cs typeface="+mn-cs"/>
              </a:rPr>
              <a:t>It’s gets much more complex as time goes on</a:t>
            </a:r>
          </a:p>
          <a:p>
            <a:pPr>
              <a:buFont typeface="Arial" pitchFamily="34" charset="0"/>
              <a:buChar char="•"/>
            </a:pPr>
            <a:r>
              <a:rPr lang="en-US" sz="900" kern="1200" baseline="0" dirty="0" smtClean="0">
                <a:solidFill>
                  <a:schemeClr val="tx1"/>
                </a:solidFill>
                <a:latin typeface="Segoe UI" pitchFamily="34" charset="0"/>
                <a:ea typeface="+mn-ea"/>
                <a:cs typeface="+mn-cs"/>
              </a:rPr>
              <a:t>Development team agility increases the maintenance cost. </a:t>
            </a:r>
          </a:p>
          <a:p>
            <a:pPr>
              <a:buFont typeface="Arial" pitchFamily="34" charset="0"/>
              <a:buChar char="•"/>
            </a:pPr>
            <a:r>
              <a:rPr lang="en-US" sz="900" kern="1200" baseline="0" dirty="0" smtClean="0">
                <a:solidFill>
                  <a:schemeClr val="tx1"/>
                </a:solidFill>
                <a:latin typeface="Segoe UI" pitchFamily="34" charset="0"/>
                <a:ea typeface="+mn-ea"/>
                <a:cs typeface="+mn-cs"/>
              </a:rPr>
              <a:t>This is not a scalable process!</a:t>
            </a:r>
          </a:p>
          <a:p>
            <a:pPr>
              <a:buFont typeface="Arial" pitchFamily="34" charset="0"/>
              <a:buChar char="•"/>
            </a:pPr>
            <a:endParaRPr lang="en-US" sz="900" kern="1200" baseline="0" dirty="0" smtClean="0">
              <a:solidFill>
                <a:schemeClr val="tx1"/>
              </a:solidFill>
              <a:latin typeface="Segoe UI" pitchFamily="34" charset="0"/>
              <a:ea typeface="+mn-ea"/>
              <a:cs typeface="+mn-cs"/>
            </a:endParaRPr>
          </a:p>
          <a:p>
            <a:pPr>
              <a:buFont typeface="Arial" pitchFamily="34" charset="0"/>
              <a:buNone/>
            </a:pPr>
            <a:r>
              <a:rPr lang="en-US" sz="900" kern="1200" baseline="0" dirty="0" smtClean="0">
                <a:solidFill>
                  <a:schemeClr val="tx1"/>
                </a:solidFill>
                <a:latin typeface="Segoe UI" pitchFamily="34" charset="0"/>
                <a:ea typeface="+mn-ea"/>
                <a:cs typeface="+mn-cs"/>
              </a:rPr>
              <a:t>Additionally, to insatiate your database schema to view or reference your objects you must run the full set of scripts against a live database.  This introduces a dependency on the development database as the “truth” of the databases schema instead of the source code. This also requires making changes twice, once in the </a:t>
            </a:r>
            <a:r>
              <a:rPr lang="en-US" sz="900" kern="1200" baseline="0" dirty="0" err="1" smtClean="0">
                <a:solidFill>
                  <a:schemeClr val="tx1"/>
                </a:solidFill>
                <a:latin typeface="Segoe UI" pitchFamily="34" charset="0"/>
                <a:ea typeface="+mn-ea"/>
                <a:cs typeface="+mn-cs"/>
              </a:rPr>
              <a:t>dev</a:t>
            </a:r>
            <a:r>
              <a:rPr lang="en-US" sz="900" kern="1200" baseline="0" dirty="0" smtClean="0">
                <a:solidFill>
                  <a:schemeClr val="tx1"/>
                </a:solidFill>
                <a:latin typeface="Segoe UI" pitchFamily="34" charset="0"/>
                <a:ea typeface="+mn-ea"/>
                <a:cs typeface="+mn-cs"/>
              </a:rPr>
              <a:t> </a:t>
            </a:r>
            <a:r>
              <a:rPr lang="en-US" sz="900" kern="1200" baseline="0" dirty="0" err="1" smtClean="0">
                <a:solidFill>
                  <a:schemeClr val="tx1"/>
                </a:solidFill>
                <a:latin typeface="Segoe UI" pitchFamily="34" charset="0"/>
                <a:ea typeface="+mn-ea"/>
                <a:cs typeface="+mn-cs"/>
              </a:rPr>
              <a:t>db</a:t>
            </a:r>
            <a:r>
              <a:rPr lang="en-US" sz="900" kern="1200" baseline="0" dirty="0" smtClean="0">
                <a:solidFill>
                  <a:schemeClr val="tx1"/>
                </a:solidFill>
                <a:latin typeface="Segoe UI" pitchFamily="34" charset="0"/>
                <a:ea typeface="+mn-ea"/>
                <a:cs typeface="+mn-cs"/>
              </a:rPr>
              <a:t> and again in the change script.</a:t>
            </a:r>
          </a:p>
        </p:txBody>
      </p:sp>
      <p:sp>
        <p:nvSpPr>
          <p:cNvPr id="4" name="Slide Number Placeholder 3"/>
          <p:cNvSpPr>
            <a:spLocks noGrp="1"/>
          </p:cNvSpPr>
          <p:nvPr>
            <p:ph type="sldNum" sz="quarter" idx="10"/>
          </p:nvPr>
        </p:nvSpPr>
        <p:spPr/>
        <p:txBody>
          <a:bodyPr/>
          <a:lstStyle/>
          <a:p>
            <a:fld id="{8B263312-38AA-4E1E-B2B5-0F8F122B24FE}" type="slidenum">
              <a:rPr lang="en-US" smtClean="0"/>
              <a:pPr/>
              <a:t>4</a:t>
            </a:fld>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171450" indent="-171450">
              <a:buFontTx/>
              <a:buChar char="-"/>
            </a:pPr>
            <a:r>
              <a:rPr lang="en-US" dirty="0" smtClean="0"/>
              <a:t>What we did in VS for database development is to follow the user model with what application developers</a:t>
            </a:r>
            <a:r>
              <a:rPr lang="en-US" baseline="0" dirty="0" smtClean="0"/>
              <a:t> have had for many years.</a:t>
            </a:r>
          </a:p>
          <a:p>
            <a:pPr marL="171450" indent="-171450">
              <a:buFontTx/>
              <a:buChar char="-"/>
            </a:pPr>
            <a:r>
              <a:rPr lang="en-US" baseline="0" dirty="0" smtClean="0"/>
              <a:t>We define our database schema as how we would like it to exist in the actual database. So if we revisit our example again</a:t>
            </a:r>
          </a:p>
          <a:p>
            <a:pPr marL="384431" lvl="1" indent="-171450">
              <a:buFontTx/>
              <a:buChar char="-"/>
            </a:pPr>
            <a:r>
              <a:rPr lang="en-US" baseline="0" dirty="0" smtClean="0"/>
              <a:t>In V1 we define our class as well as define the table to support that class</a:t>
            </a:r>
          </a:p>
          <a:p>
            <a:pPr marL="384431" lvl="1" indent="-171450">
              <a:buFontTx/>
              <a:buChar char="-"/>
            </a:pPr>
            <a:r>
              <a:rPr lang="en-US" baseline="0" dirty="0" smtClean="0"/>
              <a:t>In V2 we define a new method within that class, and for the database, we add in the definition of new Primary Key directly into the table definition, we no longer use alter statements. We are defining the table as it would existing in the actual database.</a:t>
            </a:r>
          </a:p>
          <a:p>
            <a:pPr marL="384431" lvl="1" indent="-171450">
              <a:buFontTx/>
              <a:buChar char="-"/>
            </a:pPr>
            <a:r>
              <a:rPr lang="en-US" baseline="0" dirty="0" smtClean="0"/>
              <a:t>In V3 we follow the exact same pattern</a:t>
            </a:r>
          </a:p>
          <a:p>
            <a:pPr marL="171450" lvl="0" indent="-171450">
              <a:buFontTx/>
              <a:buChar char="-"/>
            </a:pPr>
            <a:r>
              <a:rPr lang="en-US" baseline="0" dirty="0" smtClean="0"/>
              <a:t>We then version control the table exactly the same way we version control our classes, methods.</a:t>
            </a:r>
          </a:p>
          <a:p>
            <a:pPr marL="171450" lvl="0" indent="-171450">
              <a:buFontTx/>
              <a:buChar char="-"/>
            </a:pPr>
            <a:r>
              <a:rPr lang="en-US" baseline="0" dirty="0" smtClean="0"/>
              <a:t>In order to roll out changes from version control into our database, we leverage our new deployment engine, which has the intelligence to compare what is in V3 versus what in currently in the database and generate the appropriate Alter statement so that changes can be applied to the database without losing data, i.e. preserving it state.</a:t>
            </a:r>
          </a:p>
          <a:p>
            <a:pPr marL="171450" lvl="0" indent="-171450">
              <a:buFontTx/>
              <a:buChar char="-"/>
            </a:pPr>
            <a:r>
              <a:rPr lang="en-US" baseline="0" dirty="0" smtClean="0"/>
              <a:t>That being said, our source control definition of our objects does not have to match our deployment scripts. What is in version control matches exactly what exists in our database today.</a:t>
            </a:r>
          </a:p>
          <a:p>
            <a:pPr marL="384431" lvl="1" indent="-171450">
              <a:buFontTx/>
              <a:buChar char="-"/>
            </a:pPr>
            <a:endParaRPr lang="en-US" dirty="0"/>
          </a:p>
        </p:txBody>
      </p:sp>
      <p:sp>
        <p:nvSpPr>
          <p:cNvPr id="4" name="Slide Number Placeholder 3"/>
          <p:cNvSpPr>
            <a:spLocks noGrp="1"/>
          </p:cNvSpPr>
          <p:nvPr>
            <p:ph type="sldNum" sz="quarter" idx="10"/>
          </p:nvPr>
        </p:nvSpPr>
        <p:spPr/>
        <p:txBody>
          <a:bodyPr/>
          <a:lstStyle/>
          <a:p>
            <a:fld id="{8B263312-38AA-4E1E-B2B5-0F8F122B24FE}" type="slidenum">
              <a:rPr lang="en-US" smtClean="0"/>
              <a:pPr/>
              <a:t>6</a:t>
            </a:fld>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1" dirty="0" smtClean="0"/>
              <a:t>Now, lets go through the same exercise but using our product.</a:t>
            </a:r>
          </a:p>
          <a:p>
            <a:endParaRPr lang="en-US" dirty="0" smtClean="0"/>
          </a:p>
          <a:p>
            <a:r>
              <a:rPr lang="en-US" b="1" dirty="0" smtClean="0"/>
              <a:t>Version 1</a:t>
            </a:r>
          </a:p>
          <a:p>
            <a:r>
              <a:rPr lang="en-US" dirty="0" smtClean="0"/>
              <a:t>In the first version it is largely</a:t>
            </a:r>
            <a:r>
              <a:rPr lang="en-US" baseline="0" dirty="0" smtClean="0"/>
              <a:t> the same in terms of source code.</a:t>
            </a:r>
          </a:p>
          <a:p>
            <a:endParaRPr lang="en-US" baseline="0" dirty="0" smtClean="0"/>
          </a:p>
          <a:p>
            <a:r>
              <a:rPr lang="en-US" b="1" baseline="0" dirty="0" smtClean="0"/>
              <a:t>Version 2</a:t>
            </a:r>
          </a:p>
          <a:p>
            <a:r>
              <a:rPr lang="en-US" baseline="0" dirty="0" smtClean="0"/>
              <a:t>In the second version, instead of writing an alter statement the database developer simply changes the table as needed and checks in.</a:t>
            </a:r>
          </a:p>
          <a:p>
            <a:endParaRPr lang="en-US" baseline="0" dirty="0" smtClean="0"/>
          </a:p>
          <a:p>
            <a:r>
              <a:rPr lang="en-US" b="1" baseline="0" dirty="0" smtClean="0"/>
              <a:t>Version 3</a:t>
            </a:r>
          </a:p>
          <a:p>
            <a:r>
              <a:rPr lang="en-US" baseline="0" dirty="0" smtClean="0"/>
              <a:t>And again in the third release the database developer can simply change the table again and check his change in.</a:t>
            </a:r>
          </a:p>
          <a:p>
            <a:endParaRPr lang="en-US" dirty="0" smtClean="0"/>
          </a:p>
          <a:p>
            <a:r>
              <a:rPr lang="en-US" dirty="0" smtClean="0"/>
              <a:t>So,</a:t>
            </a:r>
            <a:r>
              <a:rPr lang="en-US" baseline="0" dirty="0" smtClean="0"/>
              <a:t> you might be wondering how you deploy this against a live database? The source code controlled scripts no longer match the necessary deployment scripts.  You could deploy a new database with this code, but you cannot deploy incrementally to a live database. The fact of the matter is that source controlled and deployed scripts do not have to match with VSTS: DB! </a:t>
            </a:r>
          </a:p>
          <a:p>
            <a:endParaRPr lang="en-US" baseline="0" dirty="0" smtClean="0"/>
          </a:p>
        </p:txBody>
      </p:sp>
      <p:sp>
        <p:nvSpPr>
          <p:cNvPr id="4" name="Slide Number Placeholder 3"/>
          <p:cNvSpPr>
            <a:spLocks noGrp="1"/>
          </p:cNvSpPr>
          <p:nvPr>
            <p:ph type="sldNum" sz="quarter" idx="10"/>
          </p:nvPr>
        </p:nvSpPr>
        <p:spPr/>
        <p:txBody>
          <a:bodyPr/>
          <a:lstStyle/>
          <a:p>
            <a:fld id="{8B263312-38AA-4E1E-B2B5-0F8F122B24FE}" type="slidenum">
              <a:rPr lang="en-US" smtClean="0"/>
              <a:pPr/>
              <a:t>7</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4" name="Title 13"/>
          <p:cNvSpPr>
            <a:spLocks noGrp="1"/>
          </p:cNvSpPr>
          <p:nvPr>
            <p:ph type="ctrTitle"/>
          </p:nvPr>
        </p:nvSpPr>
        <p:spPr>
          <a:xfrm>
            <a:off x="1432560" y="359898"/>
            <a:ext cx="7406640" cy="1472184"/>
          </a:xfrm>
        </p:spPr>
        <p:txBody>
          <a:bodyPr anchor="b"/>
          <a:lstStyle>
            <a:lvl1pPr algn="l">
              <a:defRPr/>
            </a:lvl1pPr>
            <a:extLst/>
          </a:lstStyle>
          <a:p>
            <a:r>
              <a:rPr kumimoji="0" lang="en-US" smtClean="0"/>
              <a:t>Click to edit Master title style</a:t>
            </a:r>
            <a:endParaRPr kumimoji="0" lang="en-US"/>
          </a:p>
        </p:txBody>
      </p:sp>
      <p:sp>
        <p:nvSpPr>
          <p:cNvPr id="22" name="Subtitl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7" name="Date Placeholder 6"/>
          <p:cNvSpPr>
            <a:spLocks noGrp="1"/>
          </p:cNvSpPr>
          <p:nvPr>
            <p:ph type="dt" sz="half" idx="10"/>
          </p:nvPr>
        </p:nvSpPr>
        <p:spPr/>
        <p:txBody>
          <a:bodyPr/>
          <a:lstStyle/>
          <a:p>
            <a:fld id="{4D57B4DB-661D-45FF-8640-51F288BD5220}" type="datetimeFigureOut">
              <a:rPr lang="en-US" smtClean="0"/>
              <a:pPr/>
              <a:t>11/17/2015</a:t>
            </a:fld>
            <a:endParaRPr lang="en-US"/>
          </a:p>
        </p:txBody>
      </p:sp>
      <p:sp>
        <p:nvSpPr>
          <p:cNvPr id="20" name="Footer Placeholder 19"/>
          <p:cNvSpPr>
            <a:spLocks noGrp="1"/>
          </p:cNvSpPr>
          <p:nvPr>
            <p:ph type="ftr" sz="quarter" idx="11"/>
          </p:nvPr>
        </p:nvSpPr>
        <p:spPr/>
        <p:txBody>
          <a:bodyPr/>
          <a:lstStyle/>
          <a:p>
            <a:endParaRPr lang="en-US"/>
          </a:p>
        </p:txBody>
      </p:sp>
      <p:sp>
        <p:nvSpPr>
          <p:cNvPr id="10" name="Slide Number Placeholder 9"/>
          <p:cNvSpPr>
            <a:spLocks noGrp="1"/>
          </p:cNvSpPr>
          <p:nvPr>
            <p:ph type="sldNum" sz="quarter" idx="12"/>
          </p:nvPr>
        </p:nvSpPr>
        <p:spPr/>
        <p:txBody>
          <a:bodyPr/>
          <a:lstStyle/>
          <a:p>
            <a:fld id="{EE3622D0-371A-4D55-8D3D-6C673999FA5C}" type="slidenum">
              <a:rPr lang="en-US" smtClean="0"/>
              <a:pPr/>
              <a:t>‹#›</a:t>
            </a:fld>
            <a:endParaRPr lang="en-US"/>
          </a:p>
        </p:txBody>
      </p:sp>
      <p:sp>
        <p:nvSpPr>
          <p:cNvPr id="8" name="Oval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
        <p:nvSpPr>
          <p:cNvPr id="9" name="Oval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D57B4DB-661D-45FF-8640-51F288BD5220}" type="datetimeFigureOut">
              <a:rPr lang="en-US" smtClean="0"/>
              <a:pPr/>
              <a:t>11/17/2015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E3622D0-371A-4D55-8D3D-6C673999FA5C}"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274639"/>
            <a:ext cx="18288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1143000" y="274640"/>
            <a:ext cx="55626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D57B4DB-661D-45FF-8640-51F288BD5220}" type="datetimeFigureOut">
              <a:rPr lang="en-US" smtClean="0"/>
              <a:pPr/>
              <a:t>11/17/2015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E3622D0-371A-4D55-8D3D-6C673999FA5C}"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effectLst/>
              </a:defRPr>
            </a:lvl1pPr>
          </a:lstStyle>
          <a:p>
            <a:r>
              <a:rPr lang="en-US" smtClean="0"/>
              <a:t>Click to edit Master title style</a:t>
            </a:r>
            <a:endParaRPr lang="en-US" dirty="0"/>
          </a:p>
        </p:txBody>
      </p:sp>
      <p:sp>
        <p:nvSpPr>
          <p:cNvPr id="5" name="Text Placeholder 4"/>
          <p:cNvSpPr>
            <a:spLocks noGrp="1"/>
          </p:cNvSpPr>
          <p:nvPr>
            <p:ph type="body" sz="quarter" idx="10"/>
          </p:nvPr>
        </p:nvSpPr>
        <p:spPr>
          <a:xfrm>
            <a:off x="381000" y="1447800"/>
            <a:ext cx="8382000" cy="200054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Footer Placeholder 5"/>
          <p:cNvSpPr>
            <a:spLocks noGrp="1"/>
          </p:cNvSpPr>
          <p:nvPr>
            <p:ph type="ftr" sz="quarter" idx="3"/>
          </p:nvPr>
        </p:nvSpPr>
        <p:spPr>
          <a:xfrm>
            <a:off x="727587" y="6290084"/>
            <a:ext cx="2895600" cy="365125"/>
          </a:xfrm>
          <a:prstGeom prst="rect">
            <a:avLst/>
          </a:prstGeom>
        </p:spPr>
        <p:txBody>
          <a:bodyPr vert="horz" lIns="0" tIns="0" rIns="0" bIns="0" rtlCol="0" anchor="b" anchorCtr="0"/>
          <a:lstStyle>
            <a:lvl1pPr algn="l">
              <a:defRPr sz="900">
                <a:solidFill>
                  <a:schemeClr val="tx1"/>
                </a:solidFill>
              </a:defRPr>
            </a:lvl1pPr>
          </a:lstStyle>
          <a:p>
            <a:r>
              <a:rPr lang="en-US" dirty="0" smtClean="0"/>
              <a:t>Microsoft Confidential</a:t>
            </a:r>
          </a:p>
        </p:txBody>
      </p:sp>
      <p:sp>
        <p:nvSpPr>
          <p:cNvPr id="10" name="Slide Number Placeholder 4"/>
          <p:cNvSpPr>
            <a:spLocks noGrp="1"/>
          </p:cNvSpPr>
          <p:nvPr>
            <p:ph type="sldNum" sz="quarter" idx="4"/>
          </p:nvPr>
        </p:nvSpPr>
        <p:spPr>
          <a:xfrm>
            <a:off x="381000" y="6290084"/>
            <a:ext cx="349250" cy="365125"/>
          </a:xfrm>
          <a:prstGeom prst="rect">
            <a:avLst/>
          </a:prstGeom>
        </p:spPr>
        <p:txBody>
          <a:bodyPr vert="horz" lIns="0" tIns="0" rIns="0" bIns="0" rtlCol="0" anchor="b" anchorCtr="0"/>
          <a:lstStyle>
            <a:lvl1pPr algn="l">
              <a:defRPr sz="900">
                <a:solidFill>
                  <a:schemeClr val="tx1">
                    <a:tint val="75000"/>
                  </a:schemeClr>
                </a:solidFill>
              </a:defRPr>
            </a:lvl1pPr>
          </a:lstStyle>
          <a:p>
            <a:fld id="{1AD4D6FE-0D95-422C-A401-E733BBF8EB07}" type="slidenum">
              <a:rPr lang="en-US" smtClean="0"/>
              <a:pPr/>
              <a:t>‹#›</a:t>
            </a:fld>
            <a:endParaRPr lang="en-US" dirty="0"/>
          </a:p>
        </p:txBody>
      </p:sp>
    </p:spTree>
    <p:extLst>
      <p:ext uri="{BB962C8B-B14F-4D97-AF65-F5344CB8AC3E}">
        <p14:creationId xmlns:p14="http://schemas.microsoft.com/office/powerpoint/2010/main" val="1901049266"/>
      </p:ext>
    </p:extLst>
  </p:cSld>
  <p:clrMapOvr>
    <a:masterClrMapping/>
  </p:clrMapOvr>
  <p:transition>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Only">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r>
              <a:rPr lang="en-US" smtClean="0">
                <a:solidFill>
                  <a:prstClr val="white"/>
                </a:solidFill>
              </a:rPr>
              <a:t>©2009 Aspect Software, Inc. All rights reserved.</a:t>
            </a:r>
            <a:endParaRPr lang="en-US">
              <a:solidFill>
                <a:prstClr val="white"/>
              </a:solidFill>
            </a:endParaRPr>
          </a:p>
        </p:txBody>
      </p:sp>
      <p:sp>
        <p:nvSpPr>
          <p:cNvPr id="5" name="Slide Number Placeholder 4"/>
          <p:cNvSpPr>
            <a:spLocks noGrp="1"/>
          </p:cNvSpPr>
          <p:nvPr>
            <p:ph type="sldNum" sz="quarter" idx="12"/>
          </p:nvPr>
        </p:nvSpPr>
        <p:spPr/>
        <p:txBody>
          <a:bodyPr/>
          <a:lstStyle/>
          <a:p>
            <a:fld id="{6A54DE11-6ECF-430E-946C-16913C17A995}" type="slidenum">
              <a:rPr lang="en-US" smtClean="0">
                <a:solidFill>
                  <a:prstClr val="white"/>
                </a:solidFill>
              </a:rPr>
              <a:pPr/>
              <a:t>‹#›</a:t>
            </a:fld>
            <a:endParaRPr lang="en-US">
              <a:solidFill>
                <a:prstClr val="white"/>
              </a:solidFill>
            </a:endParaRPr>
          </a:p>
        </p:txBody>
      </p:sp>
      <p:sp>
        <p:nvSpPr>
          <p:cNvPr id="6" name="Rectangle 5"/>
          <p:cNvSpPr/>
          <p:nvPr userDrawn="1"/>
        </p:nvSpPr>
        <p:spPr>
          <a:xfrm>
            <a:off x="0" y="152400"/>
            <a:ext cx="9144000" cy="6705600"/>
          </a:xfrm>
          <a:prstGeom prst="rect">
            <a:avLst/>
          </a:prstGeom>
          <a:gradFill flip="none" rotWithShape="1">
            <a:gsLst>
              <a:gs pos="0">
                <a:schemeClr val="accent2"/>
              </a:gs>
              <a:gs pos="54000">
                <a:schemeClr val="accent1"/>
              </a:gs>
            </a:gsLst>
            <a:lin ang="5400000" scaled="0"/>
            <a:tileRect/>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defTabSz="457200"/>
            <a:endParaRPr lang="en-US">
              <a:solidFill>
                <a:prstClr val="white"/>
              </a:solidFill>
            </a:endParaRPr>
          </a:p>
        </p:txBody>
      </p:sp>
      <p:pic>
        <p:nvPicPr>
          <p:cNvPr id="7" name="Picture 6" descr="UCrings_WHITE-01.png"/>
          <p:cNvPicPr>
            <a:picLocks noChangeAspect="1"/>
          </p:cNvPicPr>
          <p:nvPr userDrawn="1"/>
        </p:nvPicPr>
        <p:blipFill>
          <a:blip r:embed="rId2" cstate="print">
            <a:alphaModFix amt="38000"/>
          </a:blip>
          <a:srcRect l="42578" t="22936" r="32224" b="45808"/>
          <a:stretch>
            <a:fillRect/>
          </a:stretch>
        </p:blipFill>
        <p:spPr>
          <a:xfrm>
            <a:off x="0" y="2667000"/>
            <a:ext cx="9144000" cy="4191000"/>
          </a:xfrm>
          <a:prstGeom prst="rect">
            <a:avLst/>
          </a:prstGeom>
        </p:spPr>
      </p:pic>
      <p:pic>
        <p:nvPicPr>
          <p:cNvPr id="8" name="Picture 7" descr="ASP_LogoProcess_NEW.png"/>
          <p:cNvPicPr>
            <a:picLocks noChangeAspect="1"/>
          </p:cNvPicPr>
          <p:nvPr userDrawn="1"/>
        </p:nvPicPr>
        <p:blipFill>
          <a:blip r:embed="rId3" cstate="print">
            <a:lum bright="-3000"/>
          </a:blip>
          <a:stretch>
            <a:fillRect/>
          </a:stretch>
        </p:blipFill>
        <p:spPr>
          <a:xfrm>
            <a:off x="7315200" y="6428661"/>
            <a:ext cx="1450587" cy="353139"/>
          </a:xfrm>
          <a:prstGeom prst="rect">
            <a:avLst/>
          </a:prstGeom>
        </p:spPr>
      </p:pic>
      <p:sp>
        <p:nvSpPr>
          <p:cNvPr id="9" name="Title 1"/>
          <p:cNvSpPr>
            <a:spLocks noGrp="1"/>
          </p:cNvSpPr>
          <p:nvPr>
            <p:ph type="title"/>
          </p:nvPr>
        </p:nvSpPr>
        <p:spPr>
          <a:xfrm>
            <a:off x="381000" y="427038"/>
            <a:ext cx="8369810" cy="792162"/>
          </a:xfrm>
        </p:spPr>
        <p:txBody>
          <a:bodyPr/>
          <a:lstStyle>
            <a:lvl1pPr>
              <a:defRPr>
                <a:solidFill>
                  <a:schemeClr val="bg1"/>
                </a:solidFill>
              </a:defRPr>
            </a:lvl1pPr>
          </a:lstStyle>
          <a:p>
            <a:r>
              <a:rPr lang="en-US" dirty="0" smtClean="0"/>
              <a:t>Click to edit Master title style</a:t>
            </a:r>
            <a:endParaRPr lang="en-US" dirty="0"/>
          </a:p>
        </p:txBody>
      </p:sp>
      <p:sp>
        <p:nvSpPr>
          <p:cNvPr id="10" name="Content Placeholder 2"/>
          <p:cNvSpPr>
            <a:spLocks noGrp="1"/>
          </p:cNvSpPr>
          <p:nvPr>
            <p:ph idx="1"/>
          </p:nvPr>
        </p:nvSpPr>
        <p:spPr>
          <a:xfrm>
            <a:off x="381000" y="1371600"/>
            <a:ext cx="8369810" cy="4754563"/>
          </a:xfrm>
        </p:spPr>
        <p:txBody>
          <a:bodyPr/>
          <a:lstStyle>
            <a:lvl1pPr>
              <a:buClr>
                <a:schemeClr val="bg1"/>
              </a:buClr>
              <a:buFont typeface="Wingdings" pitchFamily="2" charset="2"/>
              <a:buChar char="§"/>
              <a:defRPr/>
            </a:lvl1pPr>
            <a:lvl2pPr>
              <a:buClr>
                <a:schemeClr val="bg1"/>
              </a:buClr>
              <a:buFont typeface="Arial" pitchFamily="34" charset="0"/>
              <a:buChar char="•"/>
              <a:defRPr/>
            </a:lvl2pPr>
            <a:lvl3pPr>
              <a:buClr>
                <a:schemeClr val="bg1"/>
              </a:buClr>
              <a:buFont typeface="Courier New" pitchFamily="49" charset="0"/>
              <a:buChar char="o"/>
              <a:defRPr/>
            </a:lvl3pPr>
            <a:lvl4pPr>
              <a:buClr>
                <a:schemeClr val="bg1"/>
              </a:buClr>
              <a:buFont typeface="Wingdings" pitchFamily="2" charset="2"/>
              <a:buChar char="Ø"/>
              <a:defRPr/>
            </a:lvl4pPr>
            <a:lvl5pPr>
              <a:buClr>
                <a:schemeClr val="bg1"/>
              </a:buClr>
              <a:buFont typeface="Arial"/>
              <a:buChar char="—"/>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195830129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2_Title Only">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r>
              <a:rPr lang="en-US" smtClean="0">
                <a:solidFill>
                  <a:prstClr val="white"/>
                </a:solidFill>
              </a:rPr>
              <a:t>©2009 Aspect Software, Inc. All rights reserved.</a:t>
            </a:r>
            <a:endParaRPr lang="en-US">
              <a:solidFill>
                <a:prstClr val="white"/>
              </a:solidFill>
            </a:endParaRPr>
          </a:p>
        </p:txBody>
      </p:sp>
      <p:sp>
        <p:nvSpPr>
          <p:cNvPr id="5" name="Slide Number Placeholder 4"/>
          <p:cNvSpPr>
            <a:spLocks noGrp="1"/>
          </p:cNvSpPr>
          <p:nvPr>
            <p:ph type="sldNum" sz="quarter" idx="12"/>
          </p:nvPr>
        </p:nvSpPr>
        <p:spPr/>
        <p:txBody>
          <a:bodyPr/>
          <a:lstStyle/>
          <a:p>
            <a:fld id="{6A54DE11-6ECF-430E-946C-16913C17A995}" type="slidenum">
              <a:rPr lang="en-US" smtClean="0">
                <a:solidFill>
                  <a:prstClr val="white"/>
                </a:solidFill>
              </a:rPr>
              <a:pPr/>
              <a:t>‹#›</a:t>
            </a:fld>
            <a:endParaRPr lang="en-US">
              <a:solidFill>
                <a:prstClr val="white"/>
              </a:solidFill>
            </a:endParaRPr>
          </a:p>
        </p:txBody>
      </p:sp>
      <p:sp>
        <p:nvSpPr>
          <p:cNvPr id="6" name="Rectangle 5"/>
          <p:cNvSpPr/>
          <p:nvPr userDrawn="1"/>
        </p:nvSpPr>
        <p:spPr>
          <a:xfrm>
            <a:off x="0" y="152400"/>
            <a:ext cx="9144000" cy="6705600"/>
          </a:xfrm>
          <a:prstGeom prst="rect">
            <a:avLst/>
          </a:prstGeom>
          <a:gradFill flip="none" rotWithShape="1">
            <a:gsLst>
              <a:gs pos="0">
                <a:schemeClr val="accent2"/>
              </a:gs>
              <a:gs pos="54000">
                <a:schemeClr val="accent1"/>
              </a:gs>
            </a:gsLst>
            <a:lin ang="5400000" scaled="0"/>
            <a:tileRect/>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defTabSz="457200"/>
            <a:endParaRPr lang="en-US">
              <a:solidFill>
                <a:prstClr val="white"/>
              </a:solidFill>
            </a:endParaRPr>
          </a:p>
        </p:txBody>
      </p:sp>
      <p:pic>
        <p:nvPicPr>
          <p:cNvPr id="7" name="Picture 6" descr="UCrings_WHITE-01.png"/>
          <p:cNvPicPr>
            <a:picLocks noChangeAspect="1"/>
          </p:cNvPicPr>
          <p:nvPr userDrawn="1"/>
        </p:nvPicPr>
        <p:blipFill>
          <a:blip r:embed="rId2" cstate="print">
            <a:alphaModFix amt="38000"/>
          </a:blip>
          <a:srcRect l="42578" t="22936" r="32224" b="45808"/>
          <a:stretch>
            <a:fillRect/>
          </a:stretch>
        </p:blipFill>
        <p:spPr>
          <a:xfrm>
            <a:off x="0" y="2667000"/>
            <a:ext cx="9144000" cy="4191000"/>
          </a:xfrm>
          <a:prstGeom prst="rect">
            <a:avLst/>
          </a:prstGeom>
        </p:spPr>
      </p:pic>
      <p:pic>
        <p:nvPicPr>
          <p:cNvPr id="8" name="Picture 7" descr="ASP_LogoProcess_NEW.png"/>
          <p:cNvPicPr>
            <a:picLocks noChangeAspect="1"/>
          </p:cNvPicPr>
          <p:nvPr userDrawn="1"/>
        </p:nvPicPr>
        <p:blipFill>
          <a:blip r:embed="rId3" cstate="print">
            <a:lum bright="-3000"/>
          </a:blip>
          <a:stretch>
            <a:fillRect/>
          </a:stretch>
        </p:blipFill>
        <p:spPr>
          <a:xfrm>
            <a:off x="7315200" y="6428661"/>
            <a:ext cx="1450587" cy="353139"/>
          </a:xfrm>
          <a:prstGeom prst="rect">
            <a:avLst/>
          </a:prstGeom>
        </p:spPr>
      </p:pic>
      <p:sp>
        <p:nvSpPr>
          <p:cNvPr id="9" name="Title 1"/>
          <p:cNvSpPr>
            <a:spLocks noGrp="1"/>
          </p:cNvSpPr>
          <p:nvPr>
            <p:ph type="title"/>
          </p:nvPr>
        </p:nvSpPr>
        <p:spPr>
          <a:xfrm>
            <a:off x="381000" y="427038"/>
            <a:ext cx="8369810" cy="792162"/>
          </a:xfrm>
        </p:spPr>
        <p:txBody>
          <a:bodyPr/>
          <a:lstStyle>
            <a:lvl1pPr>
              <a:defRPr>
                <a:solidFill>
                  <a:schemeClr val="bg1"/>
                </a:solidFill>
              </a:defRPr>
            </a:lvl1pPr>
          </a:lstStyle>
          <a:p>
            <a:r>
              <a:rPr lang="en-US" dirty="0" smtClean="0"/>
              <a:t>Click to edit Master title style</a:t>
            </a:r>
            <a:endParaRPr lang="en-US" dirty="0"/>
          </a:p>
        </p:txBody>
      </p:sp>
      <p:sp>
        <p:nvSpPr>
          <p:cNvPr id="10" name="Content Placeholder 2"/>
          <p:cNvSpPr>
            <a:spLocks noGrp="1"/>
          </p:cNvSpPr>
          <p:nvPr>
            <p:ph idx="1"/>
          </p:nvPr>
        </p:nvSpPr>
        <p:spPr>
          <a:xfrm>
            <a:off x="381000" y="1371600"/>
            <a:ext cx="8369810" cy="4754563"/>
          </a:xfrm>
        </p:spPr>
        <p:txBody>
          <a:bodyPr/>
          <a:lstStyle>
            <a:lvl1pPr>
              <a:buClr>
                <a:schemeClr val="bg1"/>
              </a:buClr>
              <a:buFont typeface="Wingdings" pitchFamily="2" charset="2"/>
              <a:buChar char="§"/>
              <a:defRPr/>
            </a:lvl1pPr>
            <a:lvl2pPr>
              <a:buClr>
                <a:schemeClr val="bg1"/>
              </a:buClr>
              <a:buFont typeface="Arial" pitchFamily="34" charset="0"/>
              <a:buChar char="•"/>
              <a:defRPr/>
            </a:lvl2pPr>
            <a:lvl3pPr>
              <a:buClr>
                <a:schemeClr val="bg1"/>
              </a:buClr>
              <a:buFont typeface="Courier New" pitchFamily="49" charset="0"/>
              <a:buChar char="o"/>
              <a:defRPr/>
            </a:lvl3pPr>
            <a:lvl4pPr>
              <a:buClr>
                <a:schemeClr val="bg1"/>
              </a:buClr>
              <a:buFont typeface="Wingdings" pitchFamily="2" charset="2"/>
              <a:buChar char="Ø"/>
              <a:defRPr/>
            </a:lvl4pPr>
            <a:lvl5pPr>
              <a:buClr>
                <a:schemeClr val="bg1"/>
              </a:buClr>
              <a:buFont typeface="Arial"/>
              <a:buChar char="—"/>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195830129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3_Title Only">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r>
              <a:rPr lang="en-US" smtClean="0">
                <a:solidFill>
                  <a:prstClr val="white"/>
                </a:solidFill>
              </a:rPr>
              <a:t>©2009 Aspect Software, Inc. All rights reserved.</a:t>
            </a:r>
            <a:endParaRPr lang="en-US">
              <a:solidFill>
                <a:prstClr val="white"/>
              </a:solidFill>
            </a:endParaRPr>
          </a:p>
        </p:txBody>
      </p:sp>
      <p:sp>
        <p:nvSpPr>
          <p:cNvPr id="5" name="Slide Number Placeholder 4"/>
          <p:cNvSpPr>
            <a:spLocks noGrp="1"/>
          </p:cNvSpPr>
          <p:nvPr>
            <p:ph type="sldNum" sz="quarter" idx="12"/>
          </p:nvPr>
        </p:nvSpPr>
        <p:spPr/>
        <p:txBody>
          <a:bodyPr/>
          <a:lstStyle/>
          <a:p>
            <a:fld id="{6A54DE11-6ECF-430E-946C-16913C17A995}" type="slidenum">
              <a:rPr lang="en-US" smtClean="0">
                <a:solidFill>
                  <a:prstClr val="white"/>
                </a:solidFill>
              </a:rPr>
              <a:pPr/>
              <a:t>‹#›</a:t>
            </a:fld>
            <a:endParaRPr lang="en-US">
              <a:solidFill>
                <a:prstClr val="white"/>
              </a:solidFill>
            </a:endParaRPr>
          </a:p>
        </p:txBody>
      </p:sp>
      <p:sp>
        <p:nvSpPr>
          <p:cNvPr id="6" name="Rectangle 5"/>
          <p:cNvSpPr/>
          <p:nvPr userDrawn="1"/>
        </p:nvSpPr>
        <p:spPr>
          <a:xfrm>
            <a:off x="0" y="152400"/>
            <a:ext cx="9144000" cy="6705600"/>
          </a:xfrm>
          <a:prstGeom prst="rect">
            <a:avLst/>
          </a:prstGeom>
          <a:gradFill flip="none" rotWithShape="1">
            <a:gsLst>
              <a:gs pos="0">
                <a:schemeClr val="accent2"/>
              </a:gs>
              <a:gs pos="54000">
                <a:schemeClr val="accent1"/>
              </a:gs>
            </a:gsLst>
            <a:lin ang="5400000" scaled="0"/>
            <a:tileRect/>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defTabSz="457200"/>
            <a:endParaRPr lang="en-US">
              <a:solidFill>
                <a:prstClr val="white"/>
              </a:solidFill>
            </a:endParaRPr>
          </a:p>
        </p:txBody>
      </p:sp>
      <p:pic>
        <p:nvPicPr>
          <p:cNvPr id="7" name="Picture 6" descr="UCrings_WHITE-01.png"/>
          <p:cNvPicPr>
            <a:picLocks noChangeAspect="1"/>
          </p:cNvPicPr>
          <p:nvPr userDrawn="1"/>
        </p:nvPicPr>
        <p:blipFill>
          <a:blip r:embed="rId2" cstate="print">
            <a:alphaModFix amt="38000"/>
          </a:blip>
          <a:srcRect l="42578" t="22936" r="32224" b="45808"/>
          <a:stretch>
            <a:fillRect/>
          </a:stretch>
        </p:blipFill>
        <p:spPr>
          <a:xfrm>
            <a:off x="0" y="2667000"/>
            <a:ext cx="9144000" cy="4191000"/>
          </a:xfrm>
          <a:prstGeom prst="rect">
            <a:avLst/>
          </a:prstGeom>
        </p:spPr>
      </p:pic>
      <p:pic>
        <p:nvPicPr>
          <p:cNvPr id="8" name="Picture 7" descr="ASP_LogoProcess_NEW.png"/>
          <p:cNvPicPr>
            <a:picLocks noChangeAspect="1"/>
          </p:cNvPicPr>
          <p:nvPr userDrawn="1"/>
        </p:nvPicPr>
        <p:blipFill>
          <a:blip r:embed="rId3" cstate="print">
            <a:lum bright="-3000"/>
          </a:blip>
          <a:stretch>
            <a:fillRect/>
          </a:stretch>
        </p:blipFill>
        <p:spPr>
          <a:xfrm>
            <a:off x="7315200" y="6428661"/>
            <a:ext cx="1450587" cy="353139"/>
          </a:xfrm>
          <a:prstGeom prst="rect">
            <a:avLst/>
          </a:prstGeom>
        </p:spPr>
      </p:pic>
      <p:sp>
        <p:nvSpPr>
          <p:cNvPr id="9" name="Title 1"/>
          <p:cNvSpPr>
            <a:spLocks noGrp="1"/>
          </p:cNvSpPr>
          <p:nvPr>
            <p:ph type="title"/>
          </p:nvPr>
        </p:nvSpPr>
        <p:spPr>
          <a:xfrm>
            <a:off x="381000" y="427038"/>
            <a:ext cx="8369810" cy="792162"/>
          </a:xfrm>
        </p:spPr>
        <p:txBody>
          <a:bodyPr/>
          <a:lstStyle>
            <a:lvl1pPr>
              <a:defRPr>
                <a:solidFill>
                  <a:schemeClr val="bg1"/>
                </a:solidFill>
              </a:defRPr>
            </a:lvl1pPr>
          </a:lstStyle>
          <a:p>
            <a:r>
              <a:rPr lang="en-US" dirty="0" smtClean="0"/>
              <a:t>Click to edit Master title style</a:t>
            </a:r>
            <a:endParaRPr lang="en-US" dirty="0"/>
          </a:p>
        </p:txBody>
      </p:sp>
      <p:sp>
        <p:nvSpPr>
          <p:cNvPr id="10" name="Content Placeholder 2"/>
          <p:cNvSpPr>
            <a:spLocks noGrp="1"/>
          </p:cNvSpPr>
          <p:nvPr>
            <p:ph idx="1"/>
          </p:nvPr>
        </p:nvSpPr>
        <p:spPr>
          <a:xfrm>
            <a:off x="381000" y="1371600"/>
            <a:ext cx="8369810" cy="4754563"/>
          </a:xfrm>
        </p:spPr>
        <p:txBody>
          <a:bodyPr/>
          <a:lstStyle>
            <a:lvl1pPr>
              <a:buClr>
                <a:schemeClr val="bg1"/>
              </a:buClr>
              <a:buFont typeface="Wingdings" pitchFamily="2" charset="2"/>
              <a:buChar char="§"/>
              <a:defRPr/>
            </a:lvl1pPr>
            <a:lvl2pPr>
              <a:buClr>
                <a:schemeClr val="bg1"/>
              </a:buClr>
              <a:buFont typeface="Arial" pitchFamily="34" charset="0"/>
              <a:buChar char="•"/>
              <a:defRPr/>
            </a:lvl2pPr>
            <a:lvl3pPr>
              <a:buClr>
                <a:schemeClr val="bg1"/>
              </a:buClr>
              <a:buFont typeface="Courier New" pitchFamily="49" charset="0"/>
              <a:buChar char="o"/>
              <a:defRPr/>
            </a:lvl3pPr>
            <a:lvl4pPr>
              <a:buClr>
                <a:schemeClr val="bg1"/>
              </a:buClr>
              <a:buFont typeface="Wingdings" pitchFamily="2" charset="2"/>
              <a:buChar char="Ø"/>
              <a:defRPr/>
            </a:lvl4pPr>
            <a:lvl5pPr>
              <a:buClr>
                <a:schemeClr val="bg1"/>
              </a:buClr>
              <a:buFont typeface="Arial"/>
              <a:buChar char="—"/>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195830129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4_Title Only">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r>
              <a:rPr lang="en-US" smtClean="0">
                <a:solidFill>
                  <a:prstClr val="white"/>
                </a:solidFill>
              </a:rPr>
              <a:t>©2009 Aspect Software, Inc. All rights reserved.</a:t>
            </a:r>
            <a:endParaRPr lang="en-US">
              <a:solidFill>
                <a:prstClr val="white"/>
              </a:solidFill>
            </a:endParaRPr>
          </a:p>
        </p:txBody>
      </p:sp>
      <p:sp>
        <p:nvSpPr>
          <p:cNvPr id="5" name="Slide Number Placeholder 4"/>
          <p:cNvSpPr>
            <a:spLocks noGrp="1"/>
          </p:cNvSpPr>
          <p:nvPr>
            <p:ph type="sldNum" sz="quarter" idx="12"/>
          </p:nvPr>
        </p:nvSpPr>
        <p:spPr/>
        <p:txBody>
          <a:bodyPr/>
          <a:lstStyle/>
          <a:p>
            <a:fld id="{6A54DE11-6ECF-430E-946C-16913C17A995}" type="slidenum">
              <a:rPr lang="en-US" smtClean="0">
                <a:solidFill>
                  <a:prstClr val="white"/>
                </a:solidFill>
              </a:rPr>
              <a:pPr/>
              <a:t>‹#›</a:t>
            </a:fld>
            <a:endParaRPr lang="en-US">
              <a:solidFill>
                <a:prstClr val="white"/>
              </a:solidFill>
            </a:endParaRPr>
          </a:p>
        </p:txBody>
      </p:sp>
      <p:sp>
        <p:nvSpPr>
          <p:cNvPr id="6" name="Rectangle 5"/>
          <p:cNvSpPr/>
          <p:nvPr userDrawn="1"/>
        </p:nvSpPr>
        <p:spPr>
          <a:xfrm>
            <a:off x="0" y="152400"/>
            <a:ext cx="9144000" cy="6705600"/>
          </a:xfrm>
          <a:prstGeom prst="rect">
            <a:avLst/>
          </a:prstGeom>
          <a:gradFill flip="none" rotWithShape="1">
            <a:gsLst>
              <a:gs pos="0">
                <a:schemeClr val="accent2"/>
              </a:gs>
              <a:gs pos="54000">
                <a:schemeClr val="accent1"/>
              </a:gs>
            </a:gsLst>
            <a:lin ang="5400000" scaled="0"/>
            <a:tileRect/>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defTabSz="457200"/>
            <a:endParaRPr lang="en-US">
              <a:solidFill>
                <a:prstClr val="white"/>
              </a:solidFill>
            </a:endParaRPr>
          </a:p>
        </p:txBody>
      </p:sp>
      <p:pic>
        <p:nvPicPr>
          <p:cNvPr id="7" name="Picture 6" descr="UCrings_WHITE-01.png"/>
          <p:cNvPicPr>
            <a:picLocks noChangeAspect="1"/>
          </p:cNvPicPr>
          <p:nvPr userDrawn="1"/>
        </p:nvPicPr>
        <p:blipFill>
          <a:blip r:embed="rId2" cstate="print">
            <a:alphaModFix amt="38000"/>
          </a:blip>
          <a:srcRect l="42578" t="22936" r="32224" b="45808"/>
          <a:stretch>
            <a:fillRect/>
          </a:stretch>
        </p:blipFill>
        <p:spPr>
          <a:xfrm>
            <a:off x="0" y="2667000"/>
            <a:ext cx="9144000" cy="4191000"/>
          </a:xfrm>
          <a:prstGeom prst="rect">
            <a:avLst/>
          </a:prstGeom>
        </p:spPr>
      </p:pic>
      <p:pic>
        <p:nvPicPr>
          <p:cNvPr id="8" name="Picture 7" descr="ASP_LogoProcess_NEW.png"/>
          <p:cNvPicPr>
            <a:picLocks noChangeAspect="1"/>
          </p:cNvPicPr>
          <p:nvPr userDrawn="1"/>
        </p:nvPicPr>
        <p:blipFill>
          <a:blip r:embed="rId3" cstate="print">
            <a:lum bright="-3000"/>
          </a:blip>
          <a:stretch>
            <a:fillRect/>
          </a:stretch>
        </p:blipFill>
        <p:spPr>
          <a:xfrm>
            <a:off x="7315200" y="6428661"/>
            <a:ext cx="1450587" cy="353139"/>
          </a:xfrm>
          <a:prstGeom prst="rect">
            <a:avLst/>
          </a:prstGeom>
        </p:spPr>
      </p:pic>
      <p:sp>
        <p:nvSpPr>
          <p:cNvPr id="9" name="Title 1"/>
          <p:cNvSpPr>
            <a:spLocks noGrp="1"/>
          </p:cNvSpPr>
          <p:nvPr>
            <p:ph type="title"/>
          </p:nvPr>
        </p:nvSpPr>
        <p:spPr>
          <a:xfrm>
            <a:off x="381000" y="427038"/>
            <a:ext cx="8369810" cy="792162"/>
          </a:xfrm>
        </p:spPr>
        <p:txBody>
          <a:bodyPr/>
          <a:lstStyle>
            <a:lvl1pPr>
              <a:defRPr>
                <a:solidFill>
                  <a:schemeClr val="bg1"/>
                </a:solidFill>
              </a:defRPr>
            </a:lvl1pPr>
          </a:lstStyle>
          <a:p>
            <a:r>
              <a:rPr lang="en-US" dirty="0" smtClean="0"/>
              <a:t>Click to edit Master title style</a:t>
            </a:r>
            <a:endParaRPr lang="en-US" dirty="0"/>
          </a:p>
        </p:txBody>
      </p:sp>
      <p:sp>
        <p:nvSpPr>
          <p:cNvPr id="10" name="Content Placeholder 2"/>
          <p:cNvSpPr>
            <a:spLocks noGrp="1"/>
          </p:cNvSpPr>
          <p:nvPr>
            <p:ph idx="1"/>
          </p:nvPr>
        </p:nvSpPr>
        <p:spPr>
          <a:xfrm>
            <a:off x="381000" y="1371600"/>
            <a:ext cx="8369810" cy="4754563"/>
          </a:xfrm>
        </p:spPr>
        <p:txBody>
          <a:bodyPr/>
          <a:lstStyle>
            <a:lvl1pPr>
              <a:buClr>
                <a:schemeClr val="bg1"/>
              </a:buClr>
              <a:buFont typeface="Wingdings" pitchFamily="2" charset="2"/>
              <a:buChar char="§"/>
              <a:defRPr/>
            </a:lvl1pPr>
            <a:lvl2pPr>
              <a:buClr>
                <a:schemeClr val="bg1"/>
              </a:buClr>
              <a:buFont typeface="Arial" pitchFamily="34" charset="0"/>
              <a:buChar char="•"/>
              <a:defRPr/>
            </a:lvl2pPr>
            <a:lvl3pPr>
              <a:buClr>
                <a:schemeClr val="bg1"/>
              </a:buClr>
              <a:buFont typeface="Courier New" pitchFamily="49" charset="0"/>
              <a:buChar char="o"/>
              <a:defRPr/>
            </a:lvl3pPr>
            <a:lvl4pPr>
              <a:buClr>
                <a:schemeClr val="bg1"/>
              </a:buClr>
              <a:buFont typeface="Wingdings" pitchFamily="2" charset="2"/>
              <a:buChar char="Ø"/>
              <a:defRPr/>
            </a:lvl4pPr>
            <a:lvl5pPr>
              <a:buClr>
                <a:schemeClr val="bg1"/>
              </a:buClr>
              <a:buFont typeface="Arial"/>
              <a:buChar char="—"/>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19583012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D57B4DB-661D-45FF-8640-51F288BD5220}" type="datetimeFigureOut">
              <a:rPr lang="en-US" smtClean="0"/>
              <a:pPr/>
              <a:t>11/17/2015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E3622D0-371A-4D55-8D3D-6C673999FA5C}"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4D57B4DB-661D-45FF-8640-51F288BD5220}" type="datetimeFigureOut">
              <a:rPr lang="en-US" smtClean="0"/>
              <a:pPr/>
              <a:t>11/17/2015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E3622D0-371A-4D55-8D3D-6C673999FA5C}" type="slidenum">
              <a:rPr lang="en-US" smtClean="0"/>
              <a:pPr/>
              <a:t>‹#›</a:t>
            </a:fld>
            <a:endParaRPr lang="en-US"/>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Oval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
        <p:nvSpPr>
          <p:cNvPr id="9" name="Oval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4D57B4DB-661D-45FF-8640-51F288BD5220}" type="datetimeFigureOut">
              <a:rPr lang="en-US" smtClean="0"/>
              <a:pPr/>
              <a:t>11/17/2015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E3622D0-371A-4D55-8D3D-6C673999FA5C}"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4D57B4DB-661D-45FF-8640-51F288BD5220}" type="datetimeFigureOut">
              <a:rPr lang="en-US" smtClean="0"/>
              <a:pPr/>
              <a:t>11/17/2015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E3622D0-371A-4D55-8D3D-6C673999FA5C}"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nchor="ct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4D57B4DB-661D-45FF-8640-51F288BD5220}" type="datetimeFigureOut">
              <a:rPr lang="en-US" smtClean="0"/>
              <a:pPr/>
              <a:t>11/17/2015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E3622D0-371A-4D55-8D3D-6C673999FA5C}"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Date Placeholder 1"/>
          <p:cNvSpPr>
            <a:spLocks noGrp="1"/>
          </p:cNvSpPr>
          <p:nvPr>
            <p:ph type="dt" sz="half" idx="10"/>
          </p:nvPr>
        </p:nvSpPr>
        <p:spPr/>
        <p:txBody>
          <a:bodyPr/>
          <a:lstStyle/>
          <a:p>
            <a:fld id="{4D57B4DB-661D-45FF-8640-51F288BD5220}" type="datetimeFigureOut">
              <a:rPr lang="en-US" smtClean="0"/>
              <a:pPr/>
              <a:t>11/17/2015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E3622D0-371A-4D55-8D3D-6C673999FA5C}" type="slidenum">
              <a:rPr lang="en-US" smtClean="0"/>
              <a:pPr/>
              <a:t>‹#›</a:t>
            </a:fld>
            <a:endParaRPr lang="en-US"/>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4D57B4DB-661D-45FF-8640-51F288BD5220}" type="datetimeFigureOut">
              <a:rPr lang="en-US" smtClean="0"/>
              <a:pPr/>
              <a:t>11/17/2015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E3622D0-371A-4D55-8D3D-6C673999FA5C}"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4D57B4DB-661D-45FF-8640-51F288BD5220}" type="datetimeFigureOut">
              <a:rPr lang="en-US" smtClean="0"/>
              <a:pPr/>
              <a:t>11/17/2015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E3622D0-371A-4D55-8D3D-6C673999FA5C}" type="slidenum">
              <a:rPr lang="en-US" smtClean="0"/>
              <a:pPr/>
              <a:t>‹#›</a:t>
            </a:fld>
            <a:endParaRPr lang="en-US"/>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Picture Placeholder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en-US" smtClean="0"/>
              <a:t>Click icon to add picture</a:t>
            </a:r>
            <a:endParaRPr kumimoji="0" lang="en-US" dirty="0"/>
          </a:p>
        </p:txBody>
      </p:sp>
      <p:sp>
        <p:nvSpPr>
          <p:cNvPr id="9" name="Flowchart: Proces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Flowchart: Proces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4" name="Text Placeholder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ie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Oval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5" name="Title Placeholder 4"/>
          <p:cNvSpPr>
            <a:spLocks noGrp="1"/>
          </p:cNvSpPr>
          <p:nvPr>
            <p:ph type="title"/>
          </p:nvPr>
        </p:nvSpPr>
        <p:spPr>
          <a:xfrm>
            <a:off x="1435608" y="274638"/>
            <a:ext cx="7498080" cy="1143000"/>
          </a:xfrm>
          <a:prstGeom prst="rect">
            <a:avLst/>
          </a:prstGeom>
        </p:spPr>
        <p:txBody>
          <a:bodyPr anchor="ctr">
            <a:normAutofit/>
          </a:bodyPr>
          <a:lstStyle/>
          <a:p>
            <a:r>
              <a:rPr kumimoji="0" lang="en-US" smtClean="0"/>
              <a:t>Click to edit Master title style</a:t>
            </a:r>
            <a:endParaRPr kumimoji="0" lang="en-US"/>
          </a:p>
        </p:txBody>
      </p:sp>
      <p:sp>
        <p:nvSpPr>
          <p:cNvPr id="9" name="Text Placeholder 8"/>
          <p:cNvSpPr>
            <a:spLocks noGrp="1"/>
          </p:cNvSpPr>
          <p:nvPr>
            <p:ph type="body" idx="1"/>
          </p:nvPr>
        </p:nvSpPr>
        <p:spPr>
          <a:xfrm>
            <a:off x="1435608" y="1447800"/>
            <a:ext cx="7498080" cy="4800600"/>
          </a:xfrm>
          <a:prstGeom prst="rect">
            <a:avLst/>
          </a:prstGeom>
        </p:spPr>
        <p:txBody>
          <a:bodyPr>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4D57B4DB-661D-45FF-8640-51F288BD5220}" type="datetimeFigureOut">
              <a:rPr lang="en-US" smtClean="0"/>
              <a:pPr/>
              <a:t>11/17/2015</a:t>
            </a:fld>
            <a:endParaRPr lang="en-US"/>
          </a:p>
        </p:txBody>
      </p:sp>
      <p:sp>
        <p:nvSpPr>
          <p:cNvPr id="10" name="Footer Placeholder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en-US"/>
          </a:p>
        </p:txBody>
      </p:sp>
      <p:sp>
        <p:nvSpPr>
          <p:cNvPr id="22" name="Slide Number Placeholder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EE3622D0-371A-4D55-8D3D-6C673999FA5C}" type="slidenum">
              <a:rPr lang="en-US" smtClean="0"/>
              <a:pPr/>
              <a:t>‹#›</a:t>
            </a:fld>
            <a:endParaRPr lang="en-US"/>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770" r:id="rId1"/>
    <p:sldLayoutId id="2147483771" r:id="rId2"/>
    <p:sldLayoutId id="2147483772" r:id="rId3"/>
    <p:sldLayoutId id="2147483773" r:id="rId4"/>
    <p:sldLayoutId id="2147483774" r:id="rId5"/>
    <p:sldLayoutId id="2147483775" r:id="rId6"/>
    <p:sldLayoutId id="2147483776" r:id="rId7"/>
    <p:sldLayoutId id="2147483777" r:id="rId8"/>
    <p:sldLayoutId id="2147483778" r:id="rId9"/>
    <p:sldLayoutId id="2147483779" r:id="rId10"/>
    <p:sldLayoutId id="2147483780" r:id="rId11"/>
    <p:sldLayoutId id="2147483781" r:id="rId12"/>
    <p:sldLayoutId id="2147483660" r:id="rId13"/>
    <p:sldLayoutId id="2147483661" r:id="rId14"/>
    <p:sldLayoutId id="2147483662" r:id="rId15"/>
    <p:sldLayoutId id="2147483664" r:id="rId16"/>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6.xml"/><Relationship Id="rId1" Type="http://schemas.openxmlformats.org/officeDocument/2006/relationships/tags" Target="../tags/tag1.xml"/><Relationship Id="rId5" Type="http://schemas.openxmlformats.org/officeDocument/2006/relationships/image" Target="../media/image5.png"/><Relationship Id="rId4" Type="http://schemas.openxmlformats.org/officeDocument/2006/relationships/image" Target="../media/image4.png"/></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6.xml"/><Relationship Id="rId1" Type="http://schemas.openxmlformats.org/officeDocument/2006/relationships/tags" Target="../tags/tag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6.xml"/><Relationship Id="rId1" Type="http://schemas.openxmlformats.org/officeDocument/2006/relationships/tags" Target="../tags/tag3.xml"/><Relationship Id="rId6" Type="http://schemas.openxmlformats.org/officeDocument/2006/relationships/image" Target="../media/image5.png"/><Relationship Id="rId5" Type="http://schemas.openxmlformats.org/officeDocument/2006/relationships/image" Target="../media/image6.png"/><Relationship Id="rId4" Type="http://schemas.openxmlformats.org/officeDocument/2006/relationships/image" Target="../media/image4.png"/></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6.xml"/><Relationship Id="rId1" Type="http://schemas.openxmlformats.org/officeDocument/2006/relationships/tags" Target="../tags/tag4.xml"/><Relationship Id="rId5" Type="http://schemas.openxmlformats.org/officeDocument/2006/relationships/image" Target="../media/image6.png"/><Relationship Id="rId4" Type="http://schemas.openxmlformats.org/officeDocument/2006/relationships/image" Target="../media/image4.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Database Development with Visual Studio 2010</a:t>
            </a:r>
            <a:endParaRPr lang="en-US" dirty="0"/>
          </a:p>
        </p:txBody>
      </p:sp>
      <p:sp>
        <p:nvSpPr>
          <p:cNvPr id="3" name="Text Placeholder 2"/>
          <p:cNvSpPr>
            <a:spLocks noGrp="1"/>
          </p:cNvSpPr>
          <p:nvPr>
            <p:ph type="body" idx="1"/>
          </p:nvPr>
        </p:nvSpPr>
        <p:spPr/>
        <p:txBody>
          <a:bodyPr/>
          <a:lstStyle/>
          <a:p>
            <a:r>
              <a:rPr lang="en-US" dirty="0" smtClean="0"/>
              <a:t>Chris Dahlberg</a:t>
            </a:r>
            <a:endParaRPr lang="en-US" dirty="0"/>
          </a:p>
        </p:txBody>
      </p:sp>
      <p:sp>
        <p:nvSpPr>
          <p:cNvPr id="5" name="Slide Number Placeholder 4"/>
          <p:cNvSpPr>
            <a:spLocks noGrp="1"/>
          </p:cNvSpPr>
          <p:nvPr>
            <p:ph type="sldNum" sz="quarter" idx="12"/>
          </p:nvPr>
        </p:nvSpPr>
        <p:spPr/>
        <p:txBody>
          <a:bodyPr/>
          <a:lstStyle/>
          <a:p>
            <a:fld id="{6A54DE11-6ECF-430E-946C-16913C17A995}" type="slidenum">
              <a:rPr lang="en-US" smtClean="0">
                <a:solidFill>
                  <a:prstClr val="white"/>
                </a:solidFill>
              </a:rPr>
              <a:pPr/>
              <a:t>1</a:t>
            </a:fld>
            <a:endParaRPr lang="en-US">
              <a:solidFill>
                <a:prstClr val="white"/>
              </a:solidFill>
            </a:endParaRPr>
          </a:p>
        </p:txBody>
      </p:sp>
    </p:spTree>
    <p:extLst>
      <p:ext uri="{BB962C8B-B14F-4D97-AF65-F5344CB8AC3E}">
        <p14:creationId xmlns:p14="http://schemas.microsoft.com/office/powerpoint/2010/main" val="178207553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n-US" smtClean="0"/>
              <a:t>“Legacy” Database Development</a:t>
            </a:r>
            <a:endParaRPr lang="en-US" dirty="0"/>
          </a:p>
        </p:txBody>
      </p:sp>
      <p:sp>
        <p:nvSpPr>
          <p:cNvPr id="5" name="Content Placeholder 4"/>
          <p:cNvSpPr>
            <a:spLocks noGrp="1"/>
          </p:cNvSpPr>
          <p:nvPr>
            <p:ph idx="1"/>
          </p:nvPr>
        </p:nvSpPr>
        <p:spPr/>
        <p:txBody>
          <a:bodyPr/>
          <a:lstStyle/>
          <a:p>
            <a:r>
              <a:rPr lang="en-US" dirty="0" smtClean="0"/>
              <a:t>Change management can be difficult</a:t>
            </a:r>
          </a:p>
          <a:p>
            <a:pPr lvl="1"/>
            <a:r>
              <a:rPr lang="en-US" dirty="0" smtClean="0"/>
              <a:t>Full database backups</a:t>
            </a:r>
          </a:p>
          <a:p>
            <a:pPr lvl="1"/>
            <a:r>
              <a:rPr lang="en-US" dirty="0" smtClean="0"/>
              <a:t>Numerous CREATE/ALTER scripts</a:t>
            </a:r>
          </a:p>
          <a:p>
            <a:r>
              <a:rPr lang="en-US" dirty="0" smtClean="0"/>
              <a:t>Difficult for offline development</a:t>
            </a:r>
          </a:p>
          <a:p>
            <a:r>
              <a:rPr lang="en-US" dirty="0" smtClean="0"/>
              <a:t>Difficult to integrate into ALM</a:t>
            </a:r>
          </a:p>
          <a:p>
            <a:pPr lvl="1"/>
            <a:r>
              <a:rPr lang="en-US" dirty="0" smtClean="0"/>
              <a:t>Lack of proper versioning tools</a:t>
            </a:r>
          </a:p>
          <a:p>
            <a:pPr lvl="1"/>
            <a:r>
              <a:rPr lang="en-US" dirty="0" smtClean="0"/>
              <a:t>Lack of formal testing tools</a:t>
            </a:r>
          </a:p>
          <a:p>
            <a:endParaRPr lang="en-US" dirty="0" smtClean="0"/>
          </a:p>
          <a:p>
            <a:pPr lvl="1"/>
            <a:endParaRPr lang="en-US" dirty="0"/>
          </a:p>
        </p:txBody>
      </p:sp>
      <p:sp>
        <p:nvSpPr>
          <p:cNvPr id="3" name="Slide Number Placeholder 2"/>
          <p:cNvSpPr>
            <a:spLocks noGrp="1"/>
          </p:cNvSpPr>
          <p:nvPr>
            <p:ph type="sldNum" sz="quarter" idx="12"/>
          </p:nvPr>
        </p:nvSpPr>
        <p:spPr/>
        <p:txBody>
          <a:bodyPr/>
          <a:lstStyle/>
          <a:p>
            <a:fld id="{6A54DE11-6ECF-430E-946C-16913C17A995}" type="slidenum">
              <a:rPr lang="en-US" smtClean="0"/>
              <a:pPr/>
              <a:t>2</a:t>
            </a:fld>
            <a:endParaRPr lang="en-US"/>
          </a:p>
        </p:txBody>
      </p:sp>
    </p:spTree>
    <p:extLst>
      <p:ext uri="{BB962C8B-B14F-4D97-AF65-F5344CB8AC3E}">
        <p14:creationId xmlns:p14="http://schemas.microsoft.com/office/powerpoint/2010/main" val="28441570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AutoShape 38"/>
          <p:cNvSpPr>
            <a:spLocks noChangeArrowheads="1"/>
          </p:cNvSpPr>
          <p:nvPr/>
        </p:nvSpPr>
        <p:spPr bwMode="invGray">
          <a:xfrm>
            <a:off x="609600" y="4342799"/>
            <a:ext cx="5257800" cy="2286601"/>
          </a:xfrm>
          <a:prstGeom prst="roundRect">
            <a:avLst>
              <a:gd name="adj" fmla="val 16667"/>
            </a:avLst>
          </a:prstGeom>
          <a:ln>
            <a:headEnd type="none" w="med" len="med"/>
            <a:tailEnd type="none" w="med" len="med"/>
          </a:ln>
        </p:spPr>
        <p:style>
          <a:lnRef idx="3">
            <a:schemeClr val="lt1"/>
          </a:lnRef>
          <a:fillRef idx="1">
            <a:schemeClr val="accent3"/>
          </a:fillRef>
          <a:effectRef idx="1">
            <a:schemeClr val="accent3"/>
          </a:effectRef>
          <a:fontRef idx="minor">
            <a:schemeClr val="lt1"/>
          </a:fontRef>
        </p:style>
        <p:txBody>
          <a:bodyPr vert="horz" wrap="square" lIns="91440" tIns="45720" rIns="91440" bIns="45720" anchor="t" anchorCtr="0" compatLnSpc="1">
            <a:noAutofit/>
          </a:bodyPr>
          <a:lstStyle/>
          <a:p>
            <a:pPr>
              <a:lnSpc>
                <a:spcPct val="85000"/>
              </a:lnSpc>
              <a:spcBef>
                <a:spcPct val="20000"/>
              </a:spcBef>
            </a:pPr>
            <a:r>
              <a:rPr lang="en-US" dirty="0" smtClean="0">
                <a:solidFill>
                  <a:srgbClr val="FFFFFF">
                    <a:alpha val="100000"/>
                  </a:srgbClr>
                </a:solidFill>
                <a:latin typeface="Lucida Console" pitchFamily="49" charset="0"/>
                <a:cs typeface="Segoe UI" pitchFamily="34" charset="0"/>
              </a:rPr>
              <a:t>CREATE TABLE </a:t>
            </a:r>
            <a:r>
              <a:rPr lang="en-US" dirty="0" err="1" smtClean="0">
                <a:solidFill>
                  <a:srgbClr val="FFFFFF">
                    <a:alpha val="100000"/>
                  </a:srgbClr>
                </a:solidFill>
                <a:latin typeface="Lucida Console" pitchFamily="49" charset="0"/>
                <a:cs typeface="Segoe UI" pitchFamily="34" charset="0"/>
              </a:rPr>
              <a:t>dbo.Auction</a:t>
            </a:r>
            <a:endParaRPr lang="en-US" dirty="0" smtClean="0">
              <a:solidFill>
                <a:srgbClr val="FFFFFF">
                  <a:alpha val="100000"/>
                </a:srgbClr>
              </a:solidFill>
              <a:latin typeface="Lucida Console" pitchFamily="49" charset="0"/>
              <a:cs typeface="Segoe UI" pitchFamily="34" charset="0"/>
            </a:endParaRPr>
          </a:p>
          <a:p>
            <a:pPr>
              <a:lnSpc>
                <a:spcPct val="85000"/>
              </a:lnSpc>
              <a:spcBef>
                <a:spcPct val="20000"/>
              </a:spcBef>
            </a:pPr>
            <a:r>
              <a:rPr lang="en-US" dirty="0" smtClean="0">
                <a:solidFill>
                  <a:srgbClr val="FFFFFF">
                    <a:alpha val="100000"/>
                  </a:srgbClr>
                </a:solidFill>
                <a:latin typeface="Lucida Console" pitchFamily="49" charset="0"/>
                <a:cs typeface="Segoe UI" pitchFamily="34" charset="0"/>
              </a:rPr>
              <a:t>( </a:t>
            </a:r>
          </a:p>
          <a:p>
            <a:pPr>
              <a:lnSpc>
                <a:spcPct val="85000"/>
              </a:lnSpc>
              <a:spcBef>
                <a:spcPct val="20000"/>
              </a:spcBef>
            </a:pPr>
            <a:r>
              <a:rPr lang="en-US" dirty="0" smtClean="0">
                <a:solidFill>
                  <a:srgbClr val="FFFFFF">
                    <a:alpha val="100000"/>
                  </a:srgbClr>
                </a:solidFill>
                <a:latin typeface="Lucida Console" pitchFamily="49" charset="0"/>
                <a:cs typeface="Segoe UI" pitchFamily="34" charset="0"/>
              </a:rPr>
              <a:t> id    INT NOT NULL,</a:t>
            </a:r>
          </a:p>
          <a:p>
            <a:pPr>
              <a:lnSpc>
                <a:spcPct val="85000"/>
              </a:lnSpc>
              <a:spcBef>
                <a:spcPct val="20000"/>
              </a:spcBef>
            </a:pPr>
            <a:r>
              <a:rPr lang="en-US" dirty="0" smtClean="0">
                <a:solidFill>
                  <a:srgbClr val="FFFFFF">
                    <a:alpha val="100000"/>
                  </a:srgbClr>
                </a:solidFill>
                <a:latin typeface="Lucida Console" pitchFamily="49" charset="0"/>
                <a:cs typeface="Segoe UI" pitchFamily="34" charset="0"/>
              </a:rPr>
              <a:t> name  VARCHAR(25) NOT NULL</a:t>
            </a:r>
          </a:p>
          <a:p>
            <a:pPr>
              <a:lnSpc>
                <a:spcPct val="85000"/>
              </a:lnSpc>
              <a:spcBef>
                <a:spcPct val="20000"/>
              </a:spcBef>
            </a:pPr>
            <a:r>
              <a:rPr lang="en-US" dirty="0" smtClean="0">
                <a:solidFill>
                  <a:srgbClr val="FFFFFF">
                    <a:alpha val="100000"/>
                  </a:srgbClr>
                </a:solidFill>
                <a:latin typeface="Lucida Console" pitchFamily="49" charset="0"/>
                <a:cs typeface="Segoe UI" pitchFamily="34" charset="0"/>
              </a:rPr>
              <a:t>)</a:t>
            </a:r>
            <a:endParaRPr lang="en-US" dirty="0">
              <a:solidFill>
                <a:srgbClr val="FFFFFF">
                  <a:alpha val="100000"/>
                </a:srgbClr>
              </a:solidFill>
              <a:latin typeface="Lucida Console" pitchFamily="49" charset="0"/>
              <a:cs typeface="Segoe UI" pitchFamily="34" charset="0"/>
            </a:endParaRPr>
          </a:p>
        </p:txBody>
      </p:sp>
      <p:sp>
        <p:nvSpPr>
          <p:cNvPr id="25" name="AutoShape 38"/>
          <p:cNvSpPr>
            <a:spLocks noChangeArrowheads="1"/>
          </p:cNvSpPr>
          <p:nvPr/>
        </p:nvSpPr>
        <p:spPr bwMode="invGray">
          <a:xfrm>
            <a:off x="609600" y="1447800"/>
            <a:ext cx="5257800" cy="2286601"/>
          </a:xfrm>
          <a:prstGeom prst="roundRect">
            <a:avLst>
              <a:gd name="adj" fmla="val 16667"/>
            </a:avLst>
          </a:prstGeom>
          <a:ln>
            <a:headEnd type="none" w="med" len="med"/>
            <a:tailEnd type="none" w="med" len="med"/>
          </a:ln>
        </p:spPr>
        <p:style>
          <a:lnRef idx="3">
            <a:schemeClr val="lt1"/>
          </a:lnRef>
          <a:fillRef idx="1">
            <a:schemeClr val="accent3"/>
          </a:fillRef>
          <a:effectRef idx="1">
            <a:schemeClr val="accent3"/>
          </a:effectRef>
          <a:fontRef idx="minor">
            <a:schemeClr val="lt1"/>
          </a:fontRef>
        </p:style>
        <p:txBody>
          <a:bodyPr vert="horz" wrap="square" lIns="91440" tIns="45720" rIns="91440" bIns="45720" anchor="t" anchorCtr="0" compatLnSpc="1">
            <a:noAutofit/>
          </a:bodyPr>
          <a:lstStyle/>
          <a:p>
            <a:pPr algn="just">
              <a:lnSpc>
                <a:spcPct val="85000"/>
              </a:lnSpc>
              <a:spcBef>
                <a:spcPct val="20000"/>
              </a:spcBef>
            </a:pPr>
            <a:r>
              <a:rPr lang="en-US" dirty="0" smtClean="0">
                <a:solidFill>
                  <a:srgbClr val="FFFFFF">
                    <a:alpha val="100000"/>
                  </a:srgbClr>
                </a:solidFill>
                <a:latin typeface="Lucida Console" pitchFamily="49" charset="0"/>
                <a:cs typeface="Segoe UI" pitchFamily="34" charset="0"/>
              </a:rPr>
              <a:t>class Auction</a:t>
            </a:r>
          </a:p>
          <a:p>
            <a:pPr algn="just">
              <a:lnSpc>
                <a:spcPct val="85000"/>
              </a:lnSpc>
              <a:spcBef>
                <a:spcPct val="20000"/>
              </a:spcBef>
            </a:pPr>
            <a:r>
              <a:rPr lang="en-US" dirty="0" smtClean="0">
                <a:solidFill>
                  <a:srgbClr val="FFFFFF">
                    <a:alpha val="100000"/>
                  </a:srgbClr>
                </a:solidFill>
                <a:latin typeface="Lucida Console" pitchFamily="49" charset="0"/>
                <a:cs typeface="Segoe UI" pitchFamily="34" charset="0"/>
              </a:rPr>
              <a:t>{ </a:t>
            </a:r>
          </a:p>
          <a:p>
            <a:pPr algn="just">
              <a:lnSpc>
                <a:spcPct val="85000"/>
              </a:lnSpc>
              <a:spcBef>
                <a:spcPct val="20000"/>
              </a:spcBef>
            </a:pPr>
            <a:r>
              <a:rPr lang="en-US" dirty="0" smtClean="0">
                <a:solidFill>
                  <a:srgbClr val="FFFFFF">
                    <a:alpha val="100000"/>
                  </a:srgbClr>
                </a:solidFill>
                <a:latin typeface="Lucida Console" pitchFamily="49" charset="0"/>
                <a:cs typeface="Segoe UI" pitchFamily="34" charset="0"/>
              </a:rPr>
              <a:t> Int32 Id { get; set; }</a:t>
            </a:r>
          </a:p>
          <a:p>
            <a:pPr algn="just">
              <a:lnSpc>
                <a:spcPct val="85000"/>
              </a:lnSpc>
              <a:spcBef>
                <a:spcPct val="20000"/>
              </a:spcBef>
            </a:pPr>
            <a:r>
              <a:rPr lang="en-US" dirty="0" smtClean="0">
                <a:solidFill>
                  <a:srgbClr val="FFFFFF">
                    <a:alpha val="100000"/>
                  </a:srgbClr>
                </a:solidFill>
                <a:latin typeface="Lucida Console" pitchFamily="49" charset="0"/>
                <a:cs typeface="Segoe UI" pitchFamily="34" charset="0"/>
              </a:rPr>
              <a:t> String Name { get; set; }</a:t>
            </a:r>
          </a:p>
          <a:p>
            <a:pPr algn="just">
              <a:lnSpc>
                <a:spcPct val="85000"/>
              </a:lnSpc>
              <a:spcBef>
                <a:spcPct val="20000"/>
              </a:spcBef>
            </a:pPr>
            <a:r>
              <a:rPr lang="en-US" dirty="0" smtClean="0">
                <a:solidFill>
                  <a:srgbClr val="FFFFFF">
                    <a:alpha val="100000"/>
                  </a:srgbClr>
                </a:solidFill>
                <a:latin typeface="Lucida Console" pitchFamily="49" charset="0"/>
                <a:cs typeface="Segoe UI" pitchFamily="34" charset="0"/>
              </a:rPr>
              <a:t>}</a:t>
            </a:r>
            <a:endParaRPr lang="en-US" dirty="0">
              <a:solidFill>
                <a:srgbClr val="FFFFFF">
                  <a:alpha val="100000"/>
                </a:srgbClr>
              </a:solidFill>
              <a:latin typeface="Lucida Console" pitchFamily="49" charset="0"/>
              <a:cs typeface="Segoe UI" pitchFamily="34" charset="0"/>
            </a:endParaRPr>
          </a:p>
        </p:txBody>
      </p:sp>
      <p:sp>
        <p:nvSpPr>
          <p:cNvPr id="2" name="Title 1"/>
          <p:cNvSpPr>
            <a:spLocks noGrp="1"/>
          </p:cNvSpPr>
          <p:nvPr>
            <p:ph type="title"/>
          </p:nvPr>
        </p:nvSpPr>
        <p:spPr/>
        <p:txBody>
          <a:bodyPr/>
          <a:lstStyle/>
          <a:p>
            <a:r>
              <a:rPr lang="en-US" dirty="0" smtClean="0"/>
              <a:t>Version Control Challenge</a:t>
            </a:r>
            <a:endParaRPr lang="en-US" dirty="0"/>
          </a:p>
        </p:txBody>
      </p:sp>
      <p:grpSp>
        <p:nvGrpSpPr>
          <p:cNvPr id="3" name="Group 10"/>
          <p:cNvGrpSpPr>
            <a:grpSpLocks/>
          </p:cNvGrpSpPr>
          <p:nvPr/>
        </p:nvGrpSpPr>
        <p:grpSpPr bwMode="auto">
          <a:xfrm>
            <a:off x="7401386" y="4443044"/>
            <a:ext cx="1558925" cy="1963738"/>
            <a:chOff x="4659" y="510"/>
            <a:chExt cx="982" cy="1237"/>
          </a:xfrm>
        </p:grpSpPr>
        <p:pic>
          <p:nvPicPr>
            <p:cNvPr id="10" name="Picture 11"/>
            <p:cNvPicPr>
              <a:picLocks noChangeAspect="1" noChangeArrowheads="1"/>
            </p:cNvPicPr>
            <p:nvPr/>
          </p:nvPicPr>
          <p:blipFill>
            <a:blip r:embed="rId4" cstate="print"/>
            <a:srcRect/>
            <a:stretch>
              <a:fillRect/>
            </a:stretch>
          </p:blipFill>
          <p:spPr bwMode="auto">
            <a:xfrm>
              <a:off x="4792" y="764"/>
              <a:ext cx="655" cy="983"/>
            </a:xfrm>
            <a:prstGeom prst="rect">
              <a:avLst/>
            </a:prstGeom>
            <a:noFill/>
            <a:ln w="9525" cap="flat" cmpd="sng" algn="ctr">
              <a:noFill/>
              <a:prstDash val="solid"/>
              <a:miter lim="800000"/>
              <a:headEnd type="none" w="med" len="med"/>
              <a:tailEnd type="none" w="med" len="med"/>
            </a:ln>
            <a:effectLst/>
          </p:spPr>
        </p:pic>
        <p:sp>
          <p:nvSpPr>
            <p:cNvPr id="11" name="Text Box 12"/>
            <p:cNvSpPr txBox="1">
              <a:spLocks noChangeArrowheads="1"/>
            </p:cNvSpPr>
            <p:nvPr/>
          </p:nvSpPr>
          <p:spPr bwMode="auto">
            <a:xfrm>
              <a:off x="4659" y="510"/>
              <a:ext cx="982" cy="252"/>
            </a:xfrm>
            <a:prstGeom prst="rect">
              <a:avLst/>
            </a:prstGeom>
            <a:noFill/>
            <a:ln w="12700" cap="flat" cmpd="sng" algn="ctr">
              <a:noFill/>
              <a:prstDash val="solid"/>
              <a:miter lim="800000"/>
              <a:headEnd type="none" w="med" len="med"/>
              <a:tailEnd type="none" w="med" len="med"/>
            </a:ln>
            <a:effectLst>
              <a:outerShdw dist="35921" dir="2700000" algn="ctr" rotWithShape="0">
                <a:schemeClr val="bg2"/>
              </a:outerShdw>
            </a:effectLst>
          </p:spPr>
          <p:txBody>
            <a:bodyPr vert="horz" wrap="square" lIns="91440" tIns="45720" rIns="91440" bIns="45720" anchor="t" compatLnSpc="1">
              <a:spAutoFit/>
            </a:bodyPr>
            <a:lstStyle/>
            <a:p>
              <a:pPr algn="ctr" fontAlgn="base">
                <a:spcBef>
                  <a:spcPct val="0"/>
                </a:spcBef>
                <a:spcAft>
                  <a:spcPct val="0"/>
                </a:spcAft>
              </a:pPr>
              <a:r>
                <a:rPr lang="en-US" sz="2000" b="1" dirty="0" smtClean="0">
                  <a:solidFill>
                    <a:schemeClr val="tx1">
                      <a:alpha val="100000"/>
                    </a:schemeClr>
                  </a:solidFill>
                  <a:effectLst>
                    <a:outerShdw blurRad="38100" dist="38100" dir="2700000" algn="tl">
                      <a:srgbClr val="000000">
                        <a:alpha val="43137"/>
                      </a:srgbClr>
                    </a:outerShdw>
                  </a:effectLst>
                  <a:latin typeface="Arial"/>
                </a:rPr>
                <a:t>Database</a:t>
              </a:r>
              <a:endParaRPr lang="en-US" dirty="0"/>
            </a:p>
          </p:txBody>
        </p:sp>
      </p:grpSp>
      <p:sp>
        <p:nvSpPr>
          <p:cNvPr id="28" name="Right Arrow 27"/>
          <p:cNvSpPr/>
          <p:nvPr/>
        </p:nvSpPr>
        <p:spPr bwMode="auto">
          <a:xfrm>
            <a:off x="110218" y="3832077"/>
            <a:ext cx="8510080" cy="461319"/>
          </a:xfrm>
          <a:prstGeom prst="rightArrow">
            <a:avLst/>
          </a:prstGeom>
          <a:ln>
            <a:headEnd type="none" w="med" len="med"/>
            <a:tailEnd type="none" w="med" len="med"/>
          </a:ln>
        </p:spPr>
        <p:style>
          <a:lnRef idx="1">
            <a:schemeClr val="accent5"/>
          </a:lnRef>
          <a:fillRef idx="3">
            <a:schemeClr val="accent5"/>
          </a:fillRef>
          <a:effectRef idx="2">
            <a:schemeClr val="accent5"/>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r" defTabSz="914400" rtl="0" eaLnBrk="1" fontAlgn="base" latinLnBrk="0" hangingPunct="1">
              <a:lnSpc>
                <a:spcPct val="100000"/>
              </a:lnSpc>
              <a:spcBef>
                <a:spcPct val="0"/>
              </a:spcBef>
              <a:spcAft>
                <a:spcPct val="0"/>
              </a:spcAft>
              <a:buClrTx/>
              <a:buSzTx/>
              <a:buFontTx/>
              <a:buNone/>
              <a:tabLst/>
            </a:pPr>
            <a:r>
              <a:rPr kumimoji="0" lang="en-US" b="1" i="0" u="none" strike="noStrike" cap="none" normalizeH="0" baseline="0" dirty="0" smtClean="0">
                <a:solidFill>
                  <a:schemeClr val="tx1"/>
                </a:solidFill>
                <a:effectLst/>
                <a:latin typeface="Segoe Semibold" pitchFamily="34" charset="0"/>
              </a:rPr>
              <a:t>Revision History</a:t>
            </a:r>
          </a:p>
        </p:txBody>
      </p:sp>
      <p:grpSp>
        <p:nvGrpSpPr>
          <p:cNvPr id="4" name="Group 69"/>
          <p:cNvGrpSpPr/>
          <p:nvPr/>
        </p:nvGrpSpPr>
        <p:grpSpPr>
          <a:xfrm>
            <a:off x="7417862" y="1630425"/>
            <a:ext cx="1558925" cy="2128636"/>
            <a:chOff x="7413064" y="4535774"/>
            <a:chExt cx="1558925" cy="2128636"/>
          </a:xfrm>
        </p:grpSpPr>
        <p:pic>
          <p:nvPicPr>
            <p:cNvPr id="30" name="Picture 11"/>
            <p:cNvPicPr>
              <a:picLocks noChangeAspect="1" noChangeArrowheads="1"/>
            </p:cNvPicPr>
            <p:nvPr/>
          </p:nvPicPr>
          <p:blipFill>
            <a:blip r:embed="rId4" cstate="print"/>
            <a:srcRect/>
            <a:stretch>
              <a:fillRect/>
            </a:stretch>
          </p:blipFill>
          <p:spPr bwMode="auto">
            <a:xfrm>
              <a:off x="7624202" y="4938999"/>
              <a:ext cx="1039813" cy="1560512"/>
            </a:xfrm>
            <a:prstGeom prst="rect">
              <a:avLst/>
            </a:prstGeom>
            <a:noFill/>
            <a:ln w="9525" cap="flat" cmpd="sng" algn="ctr">
              <a:noFill/>
              <a:prstDash val="solid"/>
              <a:miter lim="800000"/>
              <a:headEnd type="none" w="med" len="med"/>
              <a:tailEnd type="none" w="med" len="med"/>
            </a:ln>
            <a:effectLst/>
          </p:spPr>
        </p:pic>
        <p:sp>
          <p:nvSpPr>
            <p:cNvPr id="31" name="Text Box 12"/>
            <p:cNvSpPr txBox="1">
              <a:spLocks noChangeArrowheads="1"/>
            </p:cNvSpPr>
            <p:nvPr/>
          </p:nvSpPr>
          <p:spPr bwMode="auto">
            <a:xfrm>
              <a:off x="7413064" y="4535774"/>
              <a:ext cx="1558925" cy="400110"/>
            </a:xfrm>
            <a:prstGeom prst="rect">
              <a:avLst/>
            </a:prstGeom>
            <a:noFill/>
            <a:ln w="12700" cap="flat" cmpd="sng" algn="ctr">
              <a:noFill/>
              <a:prstDash val="solid"/>
              <a:miter lim="800000"/>
              <a:headEnd type="none" w="med" len="med"/>
              <a:tailEnd type="none" w="med" len="med"/>
            </a:ln>
            <a:effectLst>
              <a:outerShdw dist="35921" dir="2700000" algn="ctr" rotWithShape="0">
                <a:schemeClr val="bg2"/>
              </a:outerShdw>
            </a:effectLst>
          </p:spPr>
          <p:txBody>
            <a:bodyPr vert="horz" wrap="square" lIns="91440" tIns="45720" rIns="91440" bIns="45720" anchor="t" compatLnSpc="1">
              <a:spAutoFit/>
            </a:bodyPr>
            <a:lstStyle/>
            <a:p>
              <a:pPr algn="ctr" fontAlgn="base">
                <a:spcBef>
                  <a:spcPct val="0"/>
                </a:spcBef>
                <a:spcAft>
                  <a:spcPct val="0"/>
                </a:spcAft>
              </a:pPr>
              <a:r>
                <a:rPr lang="en-US" sz="2000" b="1" dirty="0" smtClean="0">
                  <a:solidFill>
                    <a:schemeClr val="tx1">
                      <a:alpha val="100000"/>
                    </a:schemeClr>
                  </a:solidFill>
                  <a:effectLst>
                    <a:outerShdw blurRad="38100" dist="38100" dir="2700000" algn="tl">
                      <a:srgbClr val="000000">
                        <a:alpha val="43137"/>
                      </a:srgbClr>
                    </a:outerShdw>
                  </a:effectLst>
                  <a:latin typeface="Arial"/>
                </a:rPr>
                <a:t>App</a:t>
              </a:r>
              <a:endParaRPr lang="en-US" dirty="0"/>
            </a:p>
          </p:txBody>
        </p:sp>
        <p:pic>
          <p:nvPicPr>
            <p:cNvPr id="32" name="Picture 36"/>
            <p:cNvPicPr>
              <a:picLocks noChangeAspect="1" noChangeArrowheads="1"/>
            </p:cNvPicPr>
            <p:nvPr/>
          </p:nvPicPr>
          <p:blipFill>
            <a:blip r:embed="rId5" cstate="print"/>
            <a:srcRect/>
            <a:stretch>
              <a:fillRect/>
            </a:stretch>
          </p:blipFill>
          <p:spPr bwMode="auto">
            <a:xfrm>
              <a:off x="8106032" y="5682015"/>
              <a:ext cx="626076" cy="982395"/>
            </a:xfrm>
            <a:prstGeom prst="rect">
              <a:avLst/>
            </a:prstGeom>
            <a:noFill/>
            <a:ln w="9525" cap="flat" cmpd="sng" algn="ctr">
              <a:noFill/>
              <a:prstDash val="solid"/>
              <a:miter lim="800000"/>
              <a:headEnd type="none" w="med" len="med"/>
              <a:tailEnd type="none" w="med" len="med"/>
            </a:ln>
            <a:effectLst/>
          </p:spPr>
        </p:pic>
        <p:grpSp>
          <p:nvGrpSpPr>
            <p:cNvPr id="5" name="Group 46"/>
            <p:cNvGrpSpPr/>
            <p:nvPr/>
          </p:nvGrpSpPr>
          <p:grpSpPr>
            <a:xfrm rot="1209375">
              <a:off x="8207318" y="5909281"/>
              <a:ext cx="254655" cy="259176"/>
              <a:chOff x="6523038" y="3829050"/>
              <a:chExt cx="804862" cy="819150"/>
            </a:xfrm>
            <a:scene3d>
              <a:camera prst="orthographicFront">
                <a:rot lat="0" lon="0" rev="0"/>
              </a:camera>
              <a:lightRig rig="threePt" dir="t"/>
            </a:scene3d>
          </p:grpSpPr>
          <p:sp>
            <p:nvSpPr>
              <p:cNvPr id="1031" name="Freeform 7"/>
              <p:cNvSpPr>
                <a:spLocks/>
              </p:cNvSpPr>
              <p:nvPr/>
            </p:nvSpPr>
            <p:spPr bwMode="auto">
              <a:xfrm>
                <a:off x="6523038" y="3829050"/>
                <a:ext cx="804862" cy="819150"/>
              </a:xfrm>
              <a:custGeom>
                <a:avLst/>
                <a:gdLst/>
                <a:ahLst/>
                <a:cxnLst>
                  <a:cxn ang="0">
                    <a:pos x="1012" y="296"/>
                  </a:cxn>
                  <a:cxn ang="0">
                    <a:pos x="861" y="152"/>
                  </a:cxn>
                  <a:cxn ang="0">
                    <a:pos x="719" y="0"/>
                  </a:cxn>
                  <a:cxn ang="0">
                    <a:pos x="679" y="152"/>
                  </a:cxn>
                  <a:cxn ang="0">
                    <a:pos x="594" y="0"/>
                  </a:cxn>
                  <a:cxn ang="0">
                    <a:pos x="555" y="152"/>
                  </a:cxn>
                  <a:cxn ang="0">
                    <a:pos x="470" y="0"/>
                  </a:cxn>
                  <a:cxn ang="0">
                    <a:pos x="429" y="152"/>
                  </a:cxn>
                  <a:cxn ang="0">
                    <a:pos x="345" y="0"/>
                  </a:cxn>
                  <a:cxn ang="0">
                    <a:pos x="305" y="152"/>
                  </a:cxn>
                  <a:cxn ang="0">
                    <a:pos x="152" y="319"/>
                  </a:cxn>
                  <a:cxn ang="0">
                    <a:pos x="2" y="359"/>
                  </a:cxn>
                  <a:cxn ang="0">
                    <a:pos x="152" y="443"/>
                  </a:cxn>
                  <a:cxn ang="0">
                    <a:pos x="2" y="485"/>
                  </a:cxn>
                  <a:cxn ang="0">
                    <a:pos x="152" y="569"/>
                  </a:cxn>
                  <a:cxn ang="0">
                    <a:pos x="2" y="609"/>
                  </a:cxn>
                  <a:cxn ang="0">
                    <a:pos x="152" y="695"/>
                  </a:cxn>
                  <a:cxn ang="0">
                    <a:pos x="0" y="734"/>
                  </a:cxn>
                  <a:cxn ang="0">
                    <a:pos x="152" y="860"/>
                  </a:cxn>
                  <a:cxn ang="0">
                    <a:pos x="305" y="1020"/>
                  </a:cxn>
                  <a:cxn ang="0">
                    <a:pos x="345" y="860"/>
                  </a:cxn>
                  <a:cxn ang="0">
                    <a:pos x="433" y="1031"/>
                  </a:cxn>
                  <a:cxn ang="0">
                    <a:pos x="472" y="860"/>
                  </a:cxn>
                  <a:cxn ang="0">
                    <a:pos x="557" y="1031"/>
                  </a:cxn>
                  <a:cxn ang="0">
                    <a:pos x="597" y="860"/>
                  </a:cxn>
                  <a:cxn ang="0">
                    <a:pos x="681" y="1021"/>
                  </a:cxn>
                  <a:cxn ang="0">
                    <a:pos x="722" y="860"/>
                  </a:cxn>
                  <a:cxn ang="0">
                    <a:pos x="861" y="711"/>
                  </a:cxn>
                  <a:cxn ang="0">
                    <a:pos x="1012" y="672"/>
                  </a:cxn>
                  <a:cxn ang="0">
                    <a:pos x="861" y="586"/>
                  </a:cxn>
                  <a:cxn ang="0">
                    <a:pos x="1012" y="546"/>
                  </a:cxn>
                  <a:cxn ang="0">
                    <a:pos x="861" y="462"/>
                  </a:cxn>
                  <a:cxn ang="0">
                    <a:pos x="1012" y="421"/>
                  </a:cxn>
                  <a:cxn ang="0">
                    <a:pos x="861" y="336"/>
                  </a:cxn>
                </a:cxnLst>
                <a:rect l="0" t="0" r="r" b="b"/>
                <a:pathLst>
                  <a:path w="1012" h="1031">
                    <a:moveTo>
                      <a:pt x="1012" y="336"/>
                    </a:moveTo>
                    <a:lnTo>
                      <a:pt x="1012" y="296"/>
                    </a:lnTo>
                    <a:lnTo>
                      <a:pt x="861" y="296"/>
                    </a:lnTo>
                    <a:lnTo>
                      <a:pt x="861" y="152"/>
                    </a:lnTo>
                    <a:lnTo>
                      <a:pt x="719" y="152"/>
                    </a:lnTo>
                    <a:lnTo>
                      <a:pt x="719" y="0"/>
                    </a:lnTo>
                    <a:lnTo>
                      <a:pt x="679" y="0"/>
                    </a:lnTo>
                    <a:lnTo>
                      <a:pt x="679" y="152"/>
                    </a:lnTo>
                    <a:lnTo>
                      <a:pt x="594" y="152"/>
                    </a:lnTo>
                    <a:lnTo>
                      <a:pt x="594" y="0"/>
                    </a:lnTo>
                    <a:lnTo>
                      <a:pt x="555" y="0"/>
                    </a:lnTo>
                    <a:lnTo>
                      <a:pt x="555" y="152"/>
                    </a:lnTo>
                    <a:lnTo>
                      <a:pt x="470" y="152"/>
                    </a:lnTo>
                    <a:lnTo>
                      <a:pt x="470" y="0"/>
                    </a:lnTo>
                    <a:lnTo>
                      <a:pt x="429" y="0"/>
                    </a:lnTo>
                    <a:lnTo>
                      <a:pt x="429" y="152"/>
                    </a:lnTo>
                    <a:lnTo>
                      <a:pt x="345" y="152"/>
                    </a:lnTo>
                    <a:lnTo>
                      <a:pt x="345" y="0"/>
                    </a:lnTo>
                    <a:lnTo>
                      <a:pt x="305" y="0"/>
                    </a:lnTo>
                    <a:lnTo>
                      <a:pt x="305" y="152"/>
                    </a:lnTo>
                    <a:lnTo>
                      <a:pt x="152" y="152"/>
                    </a:lnTo>
                    <a:lnTo>
                      <a:pt x="152" y="319"/>
                    </a:lnTo>
                    <a:lnTo>
                      <a:pt x="2" y="319"/>
                    </a:lnTo>
                    <a:lnTo>
                      <a:pt x="2" y="359"/>
                    </a:lnTo>
                    <a:lnTo>
                      <a:pt x="152" y="359"/>
                    </a:lnTo>
                    <a:lnTo>
                      <a:pt x="152" y="443"/>
                    </a:lnTo>
                    <a:lnTo>
                      <a:pt x="2" y="445"/>
                    </a:lnTo>
                    <a:lnTo>
                      <a:pt x="2" y="485"/>
                    </a:lnTo>
                    <a:lnTo>
                      <a:pt x="152" y="483"/>
                    </a:lnTo>
                    <a:lnTo>
                      <a:pt x="152" y="569"/>
                    </a:lnTo>
                    <a:lnTo>
                      <a:pt x="2" y="569"/>
                    </a:lnTo>
                    <a:lnTo>
                      <a:pt x="2" y="609"/>
                    </a:lnTo>
                    <a:lnTo>
                      <a:pt x="152" y="609"/>
                    </a:lnTo>
                    <a:lnTo>
                      <a:pt x="152" y="695"/>
                    </a:lnTo>
                    <a:lnTo>
                      <a:pt x="0" y="695"/>
                    </a:lnTo>
                    <a:lnTo>
                      <a:pt x="0" y="734"/>
                    </a:lnTo>
                    <a:lnTo>
                      <a:pt x="152" y="734"/>
                    </a:lnTo>
                    <a:lnTo>
                      <a:pt x="152" y="860"/>
                    </a:lnTo>
                    <a:lnTo>
                      <a:pt x="305" y="860"/>
                    </a:lnTo>
                    <a:lnTo>
                      <a:pt x="305" y="1020"/>
                    </a:lnTo>
                    <a:lnTo>
                      <a:pt x="344" y="1021"/>
                    </a:lnTo>
                    <a:lnTo>
                      <a:pt x="345" y="860"/>
                    </a:lnTo>
                    <a:lnTo>
                      <a:pt x="433" y="860"/>
                    </a:lnTo>
                    <a:lnTo>
                      <a:pt x="433" y="1031"/>
                    </a:lnTo>
                    <a:lnTo>
                      <a:pt x="472" y="1031"/>
                    </a:lnTo>
                    <a:lnTo>
                      <a:pt x="472" y="860"/>
                    </a:lnTo>
                    <a:lnTo>
                      <a:pt x="557" y="860"/>
                    </a:lnTo>
                    <a:lnTo>
                      <a:pt x="557" y="1031"/>
                    </a:lnTo>
                    <a:lnTo>
                      <a:pt x="597" y="1031"/>
                    </a:lnTo>
                    <a:lnTo>
                      <a:pt x="597" y="860"/>
                    </a:lnTo>
                    <a:lnTo>
                      <a:pt x="681" y="860"/>
                    </a:lnTo>
                    <a:lnTo>
                      <a:pt x="681" y="1021"/>
                    </a:lnTo>
                    <a:lnTo>
                      <a:pt x="722" y="1021"/>
                    </a:lnTo>
                    <a:lnTo>
                      <a:pt x="722" y="860"/>
                    </a:lnTo>
                    <a:lnTo>
                      <a:pt x="861" y="860"/>
                    </a:lnTo>
                    <a:lnTo>
                      <a:pt x="861" y="711"/>
                    </a:lnTo>
                    <a:lnTo>
                      <a:pt x="1012" y="711"/>
                    </a:lnTo>
                    <a:lnTo>
                      <a:pt x="1012" y="672"/>
                    </a:lnTo>
                    <a:lnTo>
                      <a:pt x="861" y="672"/>
                    </a:lnTo>
                    <a:lnTo>
                      <a:pt x="861" y="586"/>
                    </a:lnTo>
                    <a:lnTo>
                      <a:pt x="1012" y="586"/>
                    </a:lnTo>
                    <a:lnTo>
                      <a:pt x="1012" y="546"/>
                    </a:lnTo>
                    <a:lnTo>
                      <a:pt x="861" y="546"/>
                    </a:lnTo>
                    <a:lnTo>
                      <a:pt x="861" y="462"/>
                    </a:lnTo>
                    <a:lnTo>
                      <a:pt x="1012" y="462"/>
                    </a:lnTo>
                    <a:lnTo>
                      <a:pt x="1012" y="421"/>
                    </a:lnTo>
                    <a:lnTo>
                      <a:pt x="861" y="421"/>
                    </a:lnTo>
                    <a:lnTo>
                      <a:pt x="861" y="336"/>
                    </a:lnTo>
                    <a:lnTo>
                      <a:pt x="1012" y="336"/>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032" name="Freeform 8"/>
              <p:cNvSpPr>
                <a:spLocks/>
              </p:cNvSpPr>
              <p:nvPr/>
            </p:nvSpPr>
            <p:spPr bwMode="auto">
              <a:xfrm>
                <a:off x="6994525" y="3983038"/>
                <a:ext cx="180975" cy="227012"/>
              </a:xfrm>
              <a:custGeom>
                <a:avLst/>
                <a:gdLst/>
                <a:ahLst/>
                <a:cxnLst>
                  <a:cxn ang="0">
                    <a:pos x="227" y="0"/>
                  </a:cxn>
                  <a:cxn ang="0">
                    <a:pos x="227" y="104"/>
                  </a:cxn>
                  <a:cxn ang="0">
                    <a:pos x="85" y="104"/>
                  </a:cxn>
                  <a:cxn ang="0">
                    <a:pos x="85" y="287"/>
                  </a:cxn>
                  <a:cxn ang="0">
                    <a:pos x="0" y="202"/>
                  </a:cxn>
                  <a:cxn ang="0">
                    <a:pos x="0" y="0"/>
                  </a:cxn>
                  <a:cxn ang="0">
                    <a:pos x="227" y="0"/>
                  </a:cxn>
                </a:cxnLst>
                <a:rect l="0" t="0" r="r" b="b"/>
                <a:pathLst>
                  <a:path w="227" h="287">
                    <a:moveTo>
                      <a:pt x="227" y="0"/>
                    </a:moveTo>
                    <a:lnTo>
                      <a:pt x="227" y="104"/>
                    </a:lnTo>
                    <a:lnTo>
                      <a:pt x="85" y="104"/>
                    </a:lnTo>
                    <a:lnTo>
                      <a:pt x="85" y="287"/>
                    </a:lnTo>
                    <a:lnTo>
                      <a:pt x="0" y="202"/>
                    </a:lnTo>
                    <a:lnTo>
                      <a:pt x="0" y="0"/>
                    </a:lnTo>
                    <a:lnTo>
                      <a:pt x="227" y="0"/>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033" name="Freeform 9"/>
              <p:cNvSpPr>
                <a:spLocks/>
              </p:cNvSpPr>
              <p:nvPr/>
            </p:nvSpPr>
            <p:spPr bwMode="auto">
              <a:xfrm>
                <a:off x="7046913" y="4329113"/>
                <a:ext cx="60325" cy="60325"/>
              </a:xfrm>
              <a:custGeom>
                <a:avLst/>
                <a:gdLst/>
                <a:ahLst/>
                <a:cxnLst>
                  <a:cxn ang="0">
                    <a:pos x="40" y="76"/>
                  </a:cxn>
                  <a:cxn ang="0">
                    <a:pos x="32" y="75"/>
                  </a:cxn>
                  <a:cxn ang="0">
                    <a:pos x="25" y="74"/>
                  </a:cxn>
                  <a:cxn ang="0">
                    <a:pos x="18" y="70"/>
                  </a:cxn>
                  <a:cxn ang="0">
                    <a:pos x="12" y="65"/>
                  </a:cxn>
                  <a:cxn ang="0">
                    <a:pos x="7" y="59"/>
                  </a:cxn>
                  <a:cxn ang="0">
                    <a:pos x="4" y="53"/>
                  </a:cxn>
                  <a:cxn ang="0">
                    <a:pos x="2" y="46"/>
                  </a:cxn>
                  <a:cxn ang="0">
                    <a:pos x="0" y="38"/>
                  </a:cxn>
                  <a:cxn ang="0">
                    <a:pos x="2" y="30"/>
                  </a:cxn>
                  <a:cxn ang="0">
                    <a:pos x="4" y="23"/>
                  </a:cxn>
                  <a:cxn ang="0">
                    <a:pos x="7" y="16"/>
                  </a:cxn>
                  <a:cxn ang="0">
                    <a:pos x="12" y="10"/>
                  </a:cxn>
                  <a:cxn ang="0">
                    <a:pos x="18" y="6"/>
                  </a:cxn>
                  <a:cxn ang="0">
                    <a:pos x="25" y="2"/>
                  </a:cxn>
                  <a:cxn ang="0">
                    <a:pos x="32" y="1"/>
                  </a:cxn>
                  <a:cxn ang="0">
                    <a:pos x="40" y="0"/>
                  </a:cxn>
                  <a:cxn ang="0">
                    <a:pos x="48" y="1"/>
                  </a:cxn>
                  <a:cxn ang="0">
                    <a:pos x="55" y="2"/>
                  </a:cxn>
                  <a:cxn ang="0">
                    <a:pos x="60" y="6"/>
                  </a:cxn>
                  <a:cxn ang="0">
                    <a:pos x="66" y="10"/>
                  </a:cxn>
                  <a:cxn ang="0">
                    <a:pos x="72" y="16"/>
                  </a:cxn>
                  <a:cxn ang="0">
                    <a:pos x="75" y="23"/>
                  </a:cxn>
                  <a:cxn ang="0">
                    <a:pos x="76" y="30"/>
                  </a:cxn>
                  <a:cxn ang="0">
                    <a:pos x="78" y="38"/>
                  </a:cxn>
                  <a:cxn ang="0">
                    <a:pos x="76" y="46"/>
                  </a:cxn>
                  <a:cxn ang="0">
                    <a:pos x="74" y="53"/>
                  </a:cxn>
                  <a:cxn ang="0">
                    <a:pos x="71" y="59"/>
                  </a:cxn>
                  <a:cxn ang="0">
                    <a:pos x="66" y="65"/>
                  </a:cxn>
                  <a:cxn ang="0">
                    <a:pos x="60" y="69"/>
                  </a:cxn>
                  <a:cxn ang="0">
                    <a:pos x="55" y="73"/>
                  </a:cxn>
                  <a:cxn ang="0">
                    <a:pos x="48" y="75"/>
                  </a:cxn>
                  <a:cxn ang="0">
                    <a:pos x="40" y="76"/>
                  </a:cxn>
                </a:cxnLst>
                <a:rect l="0" t="0" r="r" b="b"/>
                <a:pathLst>
                  <a:path w="78" h="76">
                    <a:moveTo>
                      <a:pt x="40" y="76"/>
                    </a:moveTo>
                    <a:lnTo>
                      <a:pt x="32" y="75"/>
                    </a:lnTo>
                    <a:lnTo>
                      <a:pt x="25" y="74"/>
                    </a:lnTo>
                    <a:lnTo>
                      <a:pt x="18" y="70"/>
                    </a:lnTo>
                    <a:lnTo>
                      <a:pt x="12" y="65"/>
                    </a:lnTo>
                    <a:lnTo>
                      <a:pt x="7" y="59"/>
                    </a:lnTo>
                    <a:lnTo>
                      <a:pt x="4" y="53"/>
                    </a:lnTo>
                    <a:lnTo>
                      <a:pt x="2" y="46"/>
                    </a:lnTo>
                    <a:lnTo>
                      <a:pt x="0" y="38"/>
                    </a:lnTo>
                    <a:lnTo>
                      <a:pt x="2" y="30"/>
                    </a:lnTo>
                    <a:lnTo>
                      <a:pt x="4" y="23"/>
                    </a:lnTo>
                    <a:lnTo>
                      <a:pt x="7" y="16"/>
                    </a:lnTo>
                    <a:lnTo>
                      <a:pt x="12" y="10"/>
                    </a:lnTo>
                    <a:lnTo>
                      <a:pt x="18" y="6"/>
                    </a:lnTo>
                    <a:lnTo>
                      <a:pt x="25" y="2"/>
                    </a:lnTo>
                    <a:lnTo>
                      <a:pt x="32" y="1"/>
                    </a:lnTo>
                    <a:lnTo>
                      <a:pt x="40" y="0"/>
                    </a:lnTo>
                    <a:lnTo>
                      <a:pt x="48" y="1"/>
                    </a:lnTo>
                    <a:lnTo>
                      <a:pt x="55" y="2"/>
                    </a:lnTo>
                    <a:lnTo>
                      <a:pt x="60" y="6"/>
                    </a:lnTo>
                    <a:lnTo>
                      <a:pt x="66" y="10"/>
                    </a:lnTo>
                    <a:lnTo>
                      <a:pt x="72" y="16"/>
                    </a:lnTo>
                    <a:lnTo>
                      <a:pt x="75" y="23"/>
                    </a:lnTo>
                    <a:lnTo>
                      <a:pt x="76" y="30"/>
                    </a:lnTo>
                    <a:lnTo>
                      <a:pt x="78" y="38"/>
                    </a:lnTo>
                    <a:lnTo>
                      <a:pt x="76" y="46"/>
                    </a:lnTo>
                    <a:lnTo>
                      <a:pt x="74" y="53"/>
                    </a:lnTo>
                    <a:lnTo>
                      <a:pt x="71" y="59"/>
                    </a:lnTo>
                    <a:lnTo>
                      <a:pt x="66" y="65"/>
                    </a:lnTo>
                    <a:lnTo>
                      <a:pt x="60" y="69"/>
                    </a:lnTo>
                    <a:lnTo>
                      <a:pt x="55" y="73"/>
                    </a:lnTo>
                    <a:lnTo>
                      <a:pt x="48" y="75"/>
                    </a:lnTo>
                    <a:lnTo>
                      <a:pt x="40" y="76"/>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034" name="Freeform 10"/>
              <p:cNvSpPr>
                <a:spLocks/>
              </p:cNvSpPr>
              <p:nvPr/>
            </p:nvSpPr>
            <p:spPr bwMode="auto">
              <a:xfrm>
                <a:off x="6896100" y="3983038"/>
                <a:ext cx="68262" cy="127000"/>
              </a:xfrm>
              <a:custGeom>
                <a:avLst/>
                <a:gdLst/>
                <a:ahLst/>
                <a:cxnLst>
                  <a:cxn ang="0">
                    <a:pos x="85" y="0"/>
                  </a:cxn>
                  <a:cxn ang="0">
                    <a:pos x="85" y="161"/>
                  </a:cxn>
                  <a:cxn ang="0">
                    <a:pos x="0" y="76"/>
                  </a:cxn>
                  <a:cxn ang="0">
                    <a:pos x="0" y="0"/>
                  </a:cxn>
                  <a:cxn ang="0">
                    <a:pos x="85" y="0"/>
                  </a:cxn>
                </a:cxnLst>
                <a:rect l="0" t="0" r="r" b="b"/>
                <a:pathLst>
                  <a:path w="85" h="161">
                    <a:moveTo>
                      <a:pt x="85" y="0"/>
                    </a:moveTo>
                    <a:lnTo>
                      <a:pt x="85" y="161"/>
                    </a:lnTo>
                    <a:lnTo>
                      <a:pt x="0" y="76"/>
                    </a:lnTo>
                    <a:lnTo>
                      <a:pt x="0" y="0"/>
                    </a:lnTo>
                    <a:lnTo>
                      <a:pt x="85" y="0"/>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035" name="Freeform 11"/>
              <p:cNvSpPr>
                <a:spLocks/>
              </p:cNvSpPr>
              <p:nvPr/>
            </p:nvSpPr>
            <p:spPr bwMode="auto">
              <a:xfrm>
                <a:off x="6675438" y="4411663"/>
                <a:ext cx="90487" cy="68262"/>
              </a:xfrm>
              <a:custGeom>
                <a:avLst/>
                <a:gdLst/>
                <a:ahLst/>
                <a:cxnLst>
                  <a:cxn ang="0">
                    <a:pos x="0" y="85"/>
                  </a:cxn>
                  <a:cxn ang="0">
                    <a:pos x="0" y="0"/>
                  </a:cxn>
                  <a:cxn ang="0">
                    <a:pos x="114" y="0"/>
                  </a:cxn>
                  <a:cxn ang="0">
                    <a:pos x="115" y="85"/>
                  </a:cxn>
                  <a:cxn ang="0">
                    <a:pos x="0" y="85"/>
                  </a:cxn>
                </a:cxnLst>
                <a:rect l="0" t="0" r="r" b="b"/>
                <a:pathLst>
                  <a:path w="115" h="85">
                    <a:moveTo>
                      <a:pt x="0" y="85"/>
                    </a:moveTo>
                    <a:lnTo>
                      <a:pt x="0" y="0"/>
                    </a:lnTo>
                    <a:lnTo>
                      <a:pt x="114" y="0"/>
                    </a:lnTo>
                    <a:lnTo>
                      <a:pt x="115" y="85"/>
                    </a:lnTo>
                    <a:lnTo>
                      <a:pt x="0" y="85"/>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036" name="Freeform 12"/>
              <p:cNvSpPr>
                <a:spLocks/>
              </p:cNvSpPr>
              <p:nvPr/>
            </p:nvSpPr>
            <p:spPr bwMode="auto">
              <a:xfrm>
                <a:off x="6675438" y="4211638"/>
                <a:ext cx="192087" cy="268287"/>
              </a:xfrm>
              <a:custGeom>
                <a:avLst/>
                <a:gdLst/>
                <a:ahLst/>
                <a:cxnLst>
                  <a:cxn ang="0">
                    <a:pos x="154" y="338"/>
                  </a:cxn>
                  <a:cxn ang="0">
                    <a:pos x="154" y="214"/>
                  </a:cxn>
                  <a:cxn ang="0">
                    <a:pos x="0" y="214"/>
                  </a:cxn>
                  <a:cxn ang="0">
                    <a:pos x="0" y="2"/>
                  </a:cxn>
                  <a:cxn ang="0">
                    <a:pos x="86" y="0"/>
                  </a:cxn>
                  <a:cxn ang="0">
                    <a:pos x="242" y="156"/>
                  </a:cxn>
                  <a:cxn ang="0">
                    <a:pos x="242" y="338"/>
                  </a:cxn>
                  <a:cxn ang="0">
                    <a:pos x="154" y="338"/>
                  </a:cxn>
                </a:cxnLst>
                <a:rect l="0" t="0" r="r" b="b"/>
                <a:pathLst>
                  <a:path w="242" h="338">
                    <a:moveTo>
                      <a:pt x="154" y="338"/>
                    </a:moveTo>
                    <a:lnTo>
                      <a:pt x="154" y="214"/>
                    </a:lnTo>
                    <a:lnTo>
                      <a:pt x="0" y="214"/>
                    </a:lnTo>
                    <a:lnTo>
                      <a:pt x="0" y="2"/>
                    </a:lnTo>
                    <a:lnTo>
                      <a:pt x="86" y="0"/>
                    </a:lnTo>
                    <a:lnTo>
                      <a:pt x="242" y="156"/>
                    </a:lnTo>
                    <a:lnTo>
                      <a:pt x="242" y="338"/>
                    </a:lnTo>
                    <a:lnTo>
                      <a:pt x="154" y="338"/>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037" name="Freeform 13"/>
              <p:cNvSpPr>
                <a:spLocks/>
              </p:cNvSpPr>
              <p:nvPr/>
            </p:nvSpPr>
            <p:spPr bwMode="auto">
              <a:xfrm>
                <a:off x="6897688" y="4367213"/>
                <a:ext cx="68262" cy="112712"/>
              </a:xfrm>
              <a:custGeom>
                <a:avLst/>
                <a:gdLst/>
                <a:ahLst/>
                <a:cxnLst>
                  <a:cxn ang="0">
                    <a:pos x="0" y="142"/>
                  </a:cxn>
                  <a:cxn ang="0">
                    <a:pos x="0" y="0"/>
                  </a:cxn>
                  <a:cxn ang="0">
                    <a:pos x="85" y="86"/>
                  </a:cxn>
                  <a:cxn ang="0">
                    <a:pos x="85" y="142"/>
                  </a:cxn>
                  <a:cxn ang="0">
                    <a:pos x="0" y="142"/>
                  </a:cxn>
                </a:cxnLst>
                <a:rect l="0" t="0" r="r" b="b"/>
                <a:pathLst>
                  <a:path w="85" h="142">
                    <a:moveTo>
                      <a:pt x="0" y="142"/>
                    </a:moveTo>
                    <a:lnTo>
                      <a:pt x="0" y="0"/>
                    </a:lnTo>
                    <a:lnTo>
                      <a:pt x="85" y="86"/>
                    </a:lnTo>
                    <a:lnTo>
                      <a:pt x="85" y="142"/>
                    </a:lnTo>
                    <a:lnTo>
                      <a:pt x="0" y="142"/>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038" name="Freeform 14"/>
              <p:cNvSpPr>
                <a:spLocks/>
              </p:cNvSpPr>
              <p:nvPr/>
            </p:nvSpPr>
            <p:spPr bwMode="auto">
              <a:xfrm>
                <a:off x="6675438" y="3983038"/>
                <a:ext cx="388937" cy="496887"/>
              </a:xfrm>
              <a:custGeom>
                <a:avLst/>
                <a:gdLst/>
                <a:ahLst/>
                <a:cxnLst>
                  <a:cxn ang="0">
                    <a:pos x="406" y="555"/>
                  </a:cxn>
                  <a:cxn ang="0">
                    <a:pos x="0" y="250"/>
                  </a:cxn>
                  <a:cxn ang="0">
                    <a:pos x="114" y="0"/>
                  </a:cxn>
                  <a:cxn ang="0">
                    <a:pos x="102" y="63"/>
                  </a:cxn>
                  <a:cxn ang="0">
                    <a:pos x="80" y="77"/>
                  </a:cxn>
                  <a:cxn ang="0">
                    <a:pos x="65" y="97"/>
                  </a:cxn>
                  <a:cxn ang="0">
                    <a:pos x="57" y="121"/>
                  </a:cxn>
                  <a:cxn ang="0">
                    <a:pos x="57" y="149"/>
                  </a:cxn>
                  <a:cxn ang="0">
                    <a:pos x="69" y="178"/>
                  </a:cxn>
                  <a:cxn ang="0">
                    <a:pos x="85" y="195"/>
                  </a:cxn>
                  <a:cxn ang="0">
                    <a:pos x="98" y="203"/>
                  </a:cxn>
                  <a:cxn ang="0">
                    <a:pos x="112" y="209"/>
                  </a:cxn>
                  <a:cxn ang="0">
                    <a:pos x="126" y="212"/>
                  </a:cxn>
                  <a:cxn ang="0">
                    <a:pos x="140" y="212"/>
                  </a:cxn>
                  <a:cxn ang="0">
                    <a:pos x="151" y="210"/>
                  </a:cxn>
                  <a:cxn ang="0">
                    <a:pos x="162" y="208"/>
                  </a:cxn>
                  <a:cxn ang="0">
                    <a:pos x="171" y="203"/>
                  </a:cxn>
                  <a:cxn ang="0">
                    <a:pos x="365" y="389"/>
                  </a:cxn>
                  <a:cxn ang="0">
                    <a:pos x="204" y="171"/>
                  </a:cxn>
                  <a:cxn ang="0">
                    <a:pos x="211" y="153"/>
                  </a:cxn>
                  <a:cxn ang="0">
                    <a:pos x="213" y="134"/>
                  </a:cxn>
                  <a:cxn ang="0">
                    <a:pos x="207" y="104"/>
                  </a:cxn>
                  <a:cxn ang="0">
                    <a:pos x="190" y="78"/>
                  </a:cxn>
                  <a:cxn ang="0">
                    <a:pos x="182" y="72"/>
                  </a:cxn>
                  <a:cxn ang="0">
                    <a:pos x="174" y="66"/>
                  </a:cxn>
                  <a:cxn ang="0">
                    <a:pos x="163" y="61"/>
                  </a:cxn>
                  <a:cxn ang="0">
                    <a:pos x="154" y="58"/>
                  </a:cxn>
                  <a:cxn ang="0">
                    <a:pos x="238" y="0"/>
                  </a:cxn>
                  <a:cxn ang="0">
                    <a:pos x="488" y="344"/>
                  </a:cxn>
                  <a:cxn ang="0">
                    <a:pos x="475" y="404"/>
                  </a:cxn>
                  <a:cxn ang="0">
                    <a:pos x="454" y="417"/>
                  </a:cxn>
                  <a:cxn ang="0">
                    <a:pos x="439" y="437"/>
                  </a:cxn>
                  <a:cxn ang="0">
                    <a:pos x="429" y="461"/>
                  </a:cxn>
                  <a:cxn ang="0">
                    <a:pos x="429" y="490"/>
                  </a:cxn>
                  <a:cxn ang="0">
                    <a:pos x="441" y="519"/>
                  </a:cxn>
                  <a:cxn ang="0">
                    <a:pos x="456" y="535"/>
                  </a:cxn>
                  <a:cxn ang="0">
                    <a:pos x="464" y="542"/>
                  </a:cxn>
                  <a:cxn ang="0">
                    <a:pos x="474" y="547"/>
                  </a:cxn>
                  <a:cxn ang="0">
                    <a:pos x="485" y="551"/>
                  </a:cxn>
                  <a:cxn ang="0">
                    <a:pos x="490" y="627"/>
                  </a:cxn>
                </a:cxnLst>
                <a:rect l="0" t="0" r="r" b="b"/>
                <a:pathLst>
                  <a:path w="490" h="627">
                    <a:moveTo>
                      <a:pt x="406" y="627"/>
                    </a:moveTo>
                    <a:lnTo>
                      <a:pt x="406" y="555"/>
                    </a:lnTo>
                    <a:lnTo>
                      <a:pt x="102" y="249"/>
                    </a:lnTo>
                    <a:lnTo>
                      <a:pt x="0" y="250"/>
                    </a:lnTo>
                    <a:lnTo>
                      <a:pt x="0" y="0"/>
                    </a:lnTo>
                    <a:lnTo>
                      <a:pt x="114" y="0"/>
                    </a:lnTo>
                    <a:lnTo>
                      <a:pt x="114" y="59"/>
                    </a:lnTo>
                    <a:lnTo>
                      <a:pt x="102" y="63"/>
                    </a:lnTo>
                    <a:lnTo>
                      <a:pt x="91" y="69"/>
                    </a:lnTo>
                    <a:lnTo>
                      <a:pt x="80" y="77"/>
                    </a:lnTo>
                    <a:lnTo>
                      <a:pt x="72" y="87"/>
                    </a:lnTo>
                    <a:lnTo>
                      <a:pt x="65" y="97"/>
                    </a:lnTo>
                    <a:lnTo>
                      <a:pt x="61" y="108"/>
                    </a:lnTo>
                    <a:lnTo>
                      <a:pt x="57" y="121"/>
                    </a:lnTo>
                    <a:lnTo>
                      <a:pt x="56" y="134"/>
                    </a:lnTo>
                    <a:lnTo>
                      <a:pt x="57" y="149"/>
                    </a:lnTo>
                    <a:lnTo>
                      <a:pt x="62" y="164"/>
                    </a:lnTo>
                    <a:lnTo>
                      <a:pt x="69" y="178"/>
                    </a:lnTo>
                    <a:lnTo>
                      <a:pt x="79" y="189"/>
                    </a:lnTo>
                    <a:lnTo>
                      <a:pt x="85" y="195"/>
                    </a:lnTo>
                    <a:lnTo>
                      <a:pt x="91" y="200"/>
                    </a:lnTo>
                    <a:lnTo>
                      <a:pt x="98" y="203"/>
                    </a:lnTo>
                    <a:lnTo>
                      <a:pt x="105" y="206"/>
                    </a:lnTo>
                    <a:lnTo>
                      <a:pt x="112" y="209"/>
                    </a:lnTo>
                    <a:lnTo>
                      <a:pt x="120" y="211"/>
                    </a:lnTo>
                    <a:lnTo>
                      <a:pt x="126" y="212"/>
                    </a:lnTo>
                    <a:lnTo>
                      <a:pt x="135" y="212"/>
                    </a:lnTo>
                    <a:lnTo>
                      <a:pt x="140" y="212"/>
                    </a:lnTo>
                    <a:lnTo>
                      <a:pt x="146" y="211"/>
                    </a:lnTo>
                    <a:lnTo>
                      <a:pt x="151" y="210"/>
                    </a:lnTo>
                    <a:lnTo>
                      <a:pt x="156" y="209"/>
                    </a:lnTo>
                    <a:lnTo>
                      <a:pt x="162" y="208"/>
                    </a:lnTo>
                    <a:lnTo>
                      <a:pt x="167" y="205"/>
                    </a:lnTo>
                    <a:lnTo>
                      <a:pt x="171" y="203"/>
                    </a:lnTo>
                    <a:lnTo>
                      <a:pt x="176" y="201"/>
                    </a:lnTo>
                    <a:lnTo>
                      <a:pt x="365" y="389"/>
                    </a:lnTo>
                    <a:lnTo>
                      <a:pt x="394" y="361"/>
                    </a:lnTo>
                    <a:lnTo>
                      <a:pt x="204" y="171"/>
                    </a:lnTo>
                    <a:lnTo>
                      <a:pt x="207" y="161"/>
                    </a:lnTo>
                    <a:lnTo>
                      <a:pt x="211" y="153"/>
                    </a:lnTo>
                    <a:lnTo>
                      <a:pt x="212" y="144"/>
                    </a:lnTo>
                    <a:lnTo>
                      <a:pt x="213" y="134"/>
                    </a:lnTo>
                    <a:lnTo>
                      <a:pt x="212" y="119"/>
                    </a:lnTo>
                    <a:lnTo>
                      <a:pt x="207" y="104"/>
                    </a:lnTo>
                    <a:lnTo>
                      <a:pt x="200" y="90"/>
                    </a:lnTo>
                    <a:lnTo>
                      <a:pt x="190" y="78"/>
                    </a:lnTo>
                    <a:lnTo>
                      <a:pt x="186" y="75"/>
                    </a:lnTo>
                    <a:lnTo>
                      <a:pt x="182" y="72"/>
                    </a:lnTo>
                    <a:lnTo>
                      <a:pt x="178" y="68"/>
                    </a:lnTo>
                    <a:lnTo>
                      <a:pt x="174" y="66"/>
                    </a:lnTo>
                    <a:lnTo>
                      <a:pt x="169" y="63"/>
                    </a:lnTo>
                    <a:lnTo>
                      <a:pt x="163" y="61"/>
                    </a:lnTo>
                    <a:lnTo>
                      <a:pt x="159" y="59"/>
                    </a:lnTo>
                    <a:lnTo>
                      <a:pt x="154" y="58"/>
                    </a:lnTo>
                    <a:lnTo>
                      <a:pt x="154" y="0"/>
                    </a:lnTo>
                    <a:lnTo>
                      <a:pt x="238" y="0"/>
                    </a:lnTo>
                    <a:lnTo>
                      <a:pt x="238" y="92"/>
                    </a:lnTo>
                    <a:lnTo>
                      <a:pt x="488" y="344"/>
                    </a:lnTo>
                    <a:lnTo>
                      <a:pt x="488" y="399"/>
                    </a:lnTo>
                    <a:lnTo>
                      <a:pt x="475" y="404"/>
                    </a:lnTo>
                    <a:lnTo>
                      <a:pt x="464" y="409"/>
                    </a:lnTo>
                    <a:lnTo>
                      <a:pt x="454" y="417"/>
                    </a:lnTo>
                    <a:lnTo>
                      <a:pt x="446" y="427"/>
                    </a:lnTo>
                    <a:lnTo>
                      <a:pt x="439" y="437"/>
                    </a:lnTo>
                    <a:lnTo>
                      <a:pt x="433" y="449"/>
                    </a:lnTo>
                    <a:lnTo>
                      <a:pt x="429" y="461"/>
                    </a:lnTo>
                    <a:lnTo>
                      <a:pt x="428" y="475"/>
                    </a:lnTo>
                    <a:lnTo>
                      <a:pt x="429" y="490"/>
                    </a:lnTo>
                    <a:lnTo>
                      <a:pt x="434" y="505"/>
                    </a:lnTo>
                    <a:lnTo>
                      <a:pt x="441" y="519"/>
                    </a:lnTo>
                    <a:lnTo>
                      <a:pt x="451" y="530"/>
                    </a:lnTo>
                    <a:lnTo>
                      <a:pt x="456" y="535"/>
                    </a:lnTo>
                    <a:lnTo>
                      <a:pt x="459" y="538"/>
                    </a:lnTo>
                    <a:lnTo>
                      <a:pt x="464" y="542"/>
                    </a:lnTo>
                    <a:lnTo>
                      <a:pt x="470" y="544"/>
                    </a:lnTo>
                    <a:lnTo>
                      <a:pt x="474" y="547"/>
                    </a:lnTo>
                    <a:lnTo>
                      <a:pt x="479" y="549"/>
                    </a:lnTo>
                    <a:lnTo>
                      <a:pt x="485" y="551"/>
                    </a:lnTo>
                    <a:lnTo>
                      <a:pt x="490" y="552"/>
                    </a:lnTo>
                    <a:lnTo>
                      <a:pt x="490" y="627"/>
                    </a:lnTo>
                    <a:lnTo>
                      <a:pt x="406" y="627"/>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039" name="Freeform 15"/>
              <p:cNvSpPr>
                <a:spLocks/>
              </p:cNvSpPr>
              <p:nvPr/>
            </p:nvSpPr>
            <p:spPr bwMode="auto">
              <a:xfrm>
                <a:off x="6751638" y="4057650"/>
                <a:ext cx="61912" cy="60325"/>
              </a:xfrm>
              <a:custGeom>
                <a:avLst/>
                <a:gdLst/>
                <a:ahLst/>
                <a:cxnLst>
                  <a:cxn ang="0">
                    <a:pos x="38" y="76"/>
                  </a:cxn>
                  <a:cxn ang="0">
                    <a:pos x="29" y="75"/>
                  </a:cxn>
                  <a:cxn ang="0">
                    <a:pos x="23" y="74"/>
                  </a:cxn>
                  <a:cxn ang="0">
                    <a:pos x="17" y="70"/>
                  </a:cxn>
                  <a:cxn ang="0">
                    <a:pos x="11" y="65"/>
                  </a:cxn>
                  <a:cxn ang="0">
                    <a:pos x="6" y="60"/>
                  </a:cxn>
                  <a:cxn ang="0">
                    <a:pos x="3" y="53"/>
                  </a:cxn>
                  <a:cxn ang="0">
                    <a:pos x="1" y="46"/>
                  </a:cxn>
                  <a:cxn ang="0">
                    <a:pos x="0" y="38"/>
                  </a:cxn>
                  <a:cxn ang="0">
                    <a:pos x="1" y="30"/>
                  </a:cxn>
                  <a:cxn ang="0">
                    <a:pos x="3" y="23"/>
                  </a:cxn>
                  <a:cxn ang="0">
                    <a:pos x="6" y="17"/>
                  </a:cxn>
                  <a:cxn ang="0">
                    <a:pos x="11" y="11"/>
                  </a:cxn>
                  <a:cxn ang="0">
                    <a:pos x="17" y="6"/>
                  </a:cxn>
                  <a:cxn ang="0">
                    <a:pos x="23" y="2"/>
                  </a:cxn>
                  <a:cxn ang="0">
                    <a:pos x="29" y="1"/>
                  </a:cxn>
                  <a:cxn ang="0">
                    <a:pos x="38" y="0"/>
                  </a:cxn>
                  <a:cxn ang="0">
                    <a:pos x="46" y="1"/>
                  </a:cxn>
                  <a:cxn ang="0">
                    <a:pos x="53" y="2"/>
                  </a:cxn>
                  <a:cxn ang="0">
                    <a:pos x="59" y="6"/>
                  </a:cxn>
                  <a:cxn ang="0">
                    <a:pos x="65" y="11"/>
                  </a:cxn>
                  <a:cxn ang="0">
                    <a:pos x="70" y="17"/>
                  </a:cxn>
                  <a:cxn ang="0">
                    <a:pos x="73" y="23"/>
                  </a:cxn>
                  <a:cxn ang="0">
                    <a:pos x="76" y="30"/>
                  </a:cxn>
                  <a:cxn ang="0">
                    <a:pos x="77" y="38"/>
                  </a:cxn>
                  <a:cxn ang="0">
                    <a:pos x="76" y="46"/>
                  </a:cxn>
                  <a:cxn ang="0">
                    <a:pos x="73" y="53"/>
                  </a:cxn>
                  <a:cxn ang="0">
                    <a:pos x="70" y="59"/>
                  </a:cxn>
                  <a:cxn ang="0">
                    <a:pos x="65" y="64"/>
                  </a:cxn>
                  <a:cxn ang="0">
                    <a:pos x="59" y="69"/>
                  </a:cxn>
                  <a:cxn ang="0">
                    <a:pos x="53" y="72"/>
                  </a:cxn>
                  <a:cxn ang="0">
                    <a:pos x="46" y="75"/>
                  </a:cxn>
                  <a:cxn ang="0">
                    <a:pos x="38" y="76"/>
                  </a:cxn>
                </a:cxnLst>
                <a:rect l="0" t="0" r="r" b="b"/>
                <a:pathLst>
                  <a:path w="77" h="76">
                    <a:moveTo>
                      <a:pt x="38" y="76"/>
                    </a:moveTo>
                    <a:lnTo>
                      <a:pt x="29" y="75"/>
                    </a:lnTo>
                    <a:lnTo>
                      <a:pt x="23" y="74"/>
                    </a:lnTo>
                    <a:lnTo>
                      <a:pt x="17" y="70"/>
                    </a:lnTo>
                    <a:lnTo>
                      <a:pt x="11" y="65"/>
                    </a:lnTo>
                    <a:lnTo>
                      <a:pt x="6" y="60"/>
                    </a:lnTo>
                    <a:lnTo>
                      <a:pt x="3" y="53"/>
                    </a:lnTo>
                    <a:lnTo>
                      <a:pt x="1" y="46"/>
                    </a:lnTo>
                    <a:lnTo>
                      <a:pt x="0" y="38"/>
                    </a:lnTo>
                    <a:lnTo>
                      <a:pt x="1" y="30"/>
                    </a:lnTo>
                    <a:lnTo>
                      <a:pt x="3" y="23"/>
                    </a:lnTo>
                    <a:lnTo>
                      <a:pt x="6" y="17"/>
                    </a:lnTo>
                    <a:lnTo>
                      <a:pt x="11" y="11"/>
                    </a:lnTo>
                    <a:lnTo>
                      <a:pt x="17" y="6"/>
                    </a:lnTo>
                    <a:lnTo>
                      <a:pt x="23" y="2"/>
                    </a:lnTo>
                    <a:lnTo>
                      <a:pt x="29" y="1"/>
                    </a:lnTo>
                    <a:lnTo>
                      <a:pt x="38" y="0"/>
                    </a:lnTo>
                    <a:lnTo>
                      <a:pt x="46" y="1"/>
                    </a:lnTo>
                    <a:lnTo>
                      <a:pt x="53" y="2"/>
                    </a:lnTo>
                    <a:lnTo>
                      <a:pt x="59" y="6"/>
                    </a:lnTo>
                    <a:lnTo>
                      <a:pt x="65" y="11"/>
                    </a:lnTo>
                    <a:lnTo>
                      <a:pt x="70" y="17"/>
                    </a:lnTo>
                    <a:lnTo>
                      <a:pt x="73" y="23"/>
                    </a:lnTo>
                    <a:lnTo>
                      <a:pt x="76" y="30"/>
                    </a:lnTo>
                    <a:lnTo>
                      <a:pt x="77" y="38"/>
                    </a:lnTo>
                    <a:lnTo>
                      <a:pt x="76" y="46"/>
                    </a:lnTo>
                    <a:lnTo>
                      <a:pt x="73" y="53"/>
                    </a:lnTo>
                    <a:lnTo>
                      <a:pt x="70" y="59"/>
                    </a:lnTo>
                    <a:lnTo>
                      <a:pt x="65" y="64"/>
                    </a:lnTo>
                    <a:lnTo>
                      <a:pt x="59" y="69"/>
                    </a:lnTo>
                    <a:lnTo>
                      <a:pt x="53" y="72"/>
                    </a:lnTo>
                    <a:lnTo>
                      <a:pt x="46" y="75"/>
                    </a:lnTo>
                    <a:lnTo>
                      <a:pt x="38" y="76"/>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040" name="Freeform 16"/>
              <p:cNvSpPr>
                <a:spLocks/>
              </p:cNvSpPr>
              <p:nvPr/>
            </p:nvSpPr>
            <p:spPr bwMode="auto">
              <a:xfrm>
                <a:off x="7094538" y="4097338"/>
                <a:ext cx="80962" cy="382587"/>
              </a:xfrm>
              <a:custGeom>
                <a:avLst/>
                <a:gdLst/>
                <a:ahLst/>
                <a:cxnLst>
                  <a:cxn ang="0">
                    <a:pos x="102" y="483"/>
                  </a:cxn>
                  <a:cxn ang="0">
                    <a:pos x="3" y="483"/>
                  </a:cxn>
                  <a:cxn ang="0">
                    <a:pos x="3" y="405"/>
                  </a:cxn>
                  <a:cxn ang="0">
                    <a:pos x="11" y="401"/>
                  </a:cxn>
                  <a:cxn ang="0">
                    <a:pos x="19" y="398"/>
                  </a:cxn>
                  <a:cxn ang="0">
                    <a:pos x="27" y="392"/>
                  </a:cxn>
                  <a:cxn ang="0">
                    <a:pos x="34" y="386"/>
                  </a:cxn>
                  <a:cxn ang="0">
                    <a:pos x="44" y="375"/>
                  </a:cxn>
                  <a:cxn ang="0">
                    <a:pos x="51" y="361"/>
                  </a:cxn>
                  <a:cxn ang="0">
                    <a:pos x="56" y="346"/>
                  </a:cxn>
                  <a:cxn ang="0">
                    <a:pos x="57" y="331"/>
                  </a:cxn>
                  <a:cxn ang="0">
                    <a:pos x="56" y="316"/>
                  </a:cxn>
                  <a:cxn ang="0">
                    <a:pos x="51" y="301"/>
                  </a:cxn>
                  <a:cxn ang="0">
                    <a:pos x="44" y="287"/>
                  </a:cxn>
                  <a:cxn ang="0">
                    <a:pos x="34" y="276"/>
                  </a:cxn>
                  <a:cxn ang="0">
                    <a:pos x="27" y="269"/>
                  </a:cxn>
                  <a:cxn ang="0">
                    <a:pos x="19" y="264"/>
                  </a:cxn>
                  <a:cxn ang="0">
                    <a:pos x="10" y="260"/>
                  </a:cxn>
                  <a:cxn ang="0">
                    <a:pos x="0" y="256"/>
                  </a:cxn>
                  <a:cxn ang="0">
                    <a:pos x="0" y="0"/>
                  </a:cxn>
                  <a:cxn ang="0">
                    <a:pos x="102" y="0"/>
                  </a:cxn>
                  <a:cxn ang="0">
                    <a:pos x="102" y="483"/>
                  </a:cxn>
                </a:cxnLst>
                <a:rect l="0" t="0" r="r" b="b"/>
                <a:pathLst>
                  <a:path w="102" h="483">
                    <a:moveTo>
                      <a:pt x="102" y="483"/>
                    </a:moveTo>
                    <a:lnTo>
                      <a:pt x="3" y="483"/>
                    </a:lnTo>
                    <a:lnTo>
                      <a:pt x="3" y="405"/>
                    </a:lnTo>
                    <a:lnTo>
                      <a:pt x="11" y="401"/>
                    </a:lnTo>
                    <a:lnTo>
                      <a:pt x="19" y="398"/>
                    </a:lnTo>
                    <a:lnTo>
                      <a:pt x="27" y="392"/>
                    </a:lnTo>
                    <a:lnTo>
                      <a:pt x="34" y="386"/>
                    </a:lnTo>
                    <a:lnTo>
                      <a:pt x="44" y="375"/>
                    </a:lnTo>
                    <a:lnTo>
                      <a:pt x="51" y="361"/>
                    </a:lnTo>
                    <a:lnTo>
                      <a:pt x="56" y="346"/>
                    </a:lnTo>
                    <a:lnTo>
                      <a:pt x="57" y="331"/>
                    </a:lnTo>
                    <a:lnTo>
                      <a:pt x="56" y="316"/>
                    </a:lnTo>
                    <a:lnTo>
                      <a:pt x="51" y="301"/>
                    </a:lnTo>
                    <a:lnTo>
                      <a:pt x="44" y="287"/>
                    </a:lnTo>
                    <a:lnTo>
                      <a:pt x="34" y="276"/>
                    </a:lnTo>
                    <a:lnTo>
                      <a:pt x="27" y="269"/>
                    </a:lnTo>
                    <a:lnTo>
                      <a:pt x="19" y="264"/>
                    </a:lnTo>
                    <a:lnTo>
                      <a:pt x="10" y="260"/>
                    </a:lnTo>
                    <a:lnTo>
                      <a:pt x="0" y="256"/>
                    </a:lnTo>
                    <a:lnTo>
                      <a:pt x="0" y="0"/>
                    </a:lnTo>
                    <a:lnTo>
                      <a:pt x="102" y="0"/>
                    </a:lnTo>
                    <a:lnTo>
                      <a:pt x="102" y="483"/>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grpSp>
        <p:grpSp>
          <p:nvGrpSpPr>
            <p:cNvPr id="6" name="Group 47"/>
            <p:cNvGrpSpPr/>
            <p:nvPr/>
          </p:nvGrpSpPr>
          <p:grpSpPr>
            <a:xfrm rot="1209375">
              <a:off x="8186725" y="6152296"/>
              <a:ext cx="254655" cy="259176"/>
              <a:chOff x="6523038" y="3829050"/>
              <a:chExt cx="804862" cy="819150"/>
            </a:xfrm>
            <a:scene3d>
              <a:camera prst="orthographicFront">
                <a:rot lat="0" lon="0" rev="0"/>
              </a:camera>
              <a:lightRig rig="threePt" dir="t"/>
            </a:scene3d>
          </p:grpSpPr>
          <p:sp>
            <p:nvSpPr>
              <p:cNvPr id="49" name="Freeform 7"/>
              <p:cNvSpPr>
                <a:spLocks/>
              </p:cNvSpPr>
              <p:nvPr/>
            </p:nvSpPr>
            <p:spPr bwMode="auto">
              <a:xfrm>
                <a:off x="6523038" y="3829050"/>
                <a:ext cx="804862" cy="819150"/>
              </a:xfrm>
              <a:custGeom>
                <a:avLst/>
                <a:gdLst/>
                <a:ahLst/>
                <a:cxnLst>
                  <a:cxn ang="0">
                    <a:pos x="1012" y="296"/>
                  </a:cxn>
                  <a:cxn ang="0">
                    <a:pos x="861" y="152"/>
                  </a:cxn>
                  <a:cxn ang="0">
                    <a:pos x="719" y="0"/>
                  </a:cxn>
                  <a:cxn ang="0">
                    <a:pos x="679" y="152"/>
                  </a:cxn>
                  <a:cxn ang="0">
                    <a:pos x="594" y="0"/>
                  </a:cxn>
                  <a:cxn ang="0">
                    <a:pos x="555" y="152"/>
                  </a:cxn>
                  <a:cxn ang="0">
                    <a:pos x="470" y="0"/>
                  </a:cxn>
                  <a:cxn ang="0">
                    <a:pos x="429" y="152"/>
                  </a:cxn>
                  <a:cxn ang="0">
                    <a:pos x="345" y="0"/>
                  </a:cxn>
                  <a:cxn ang="0">
                    <a:pos x="305" y="152"/>
                  </a:cxn>
                  <a:cxn ang="0">
                    <a:pos x="152" y="319"/>
                  </a:cxn>
                  <a:cxn ang="0">
                    <a:pos x="2" y="359"/>
                  </a:cxn>
                  <a:cxn ang="0">
                    <a:pos x="152" y="443"/>
                  </a:cxn>
                  <a:cxn ang="0">
                    <a:pos x="2" y="485"/>
                  </a:cxn>
                  <a:cxn ang="0">
                    <a:pos x="152" y="569"/>
                  </a:cxn>
                  <a:cxn ang="0">
                    <a:pos x="2" y="609"/>
                  </a:cxn>
                  <a:cxn ang="0">
                    <a:pos x="152" y="695"/>
                  </a:cxn>
                  <a:cxn ang="0">
                    <a:pos x="0" y="734"/>
                  </a:cxn>
                  <a:cxn ang="0">
                    <a:pos x="152" y="860"/>
                  </a:cxn>
                  <a:cxn ang="0">
                    <a:pos x="305" y="1020"/>
                  </a:cxn>
                  <a:cxn ang="0">
                    <a:pos x="345" y="860"/>
                  </a:cxn>
                  <a:cxn ang="0">
                    <a:pos x="433" y="1031"/>
                  </a:cxn>
                  <a:cxn ang="0">
                    <a:pos x="472" y="860"/>
                  </a:cxn>
                  <a:cxn ang="0">
                    <a:pos x="557" y="1031"/>
                  </a:cxn>
                  <a:cxn ang="0">
                    <a:pos x="597" y="860"/>
                  </a:cxn>
                  <a:cxn ang="0">
                    <a:pos x="681" y="1021"/>
                  </a:cxn>
                  <a:cxn ang="0">
                    <a:pos x="722" y="860"/>
                  </a:cxn>
                  <a:cxn ang="0">
                    <a:pos x="861" y="711"/>
                  </a:cxn>
                  <a:cxn ang="0">
                    <a:pos x="1012" y="672"/>
                  </a:cxn>
                  <a:cxn ang="0">
                    <a:pos x="861" y="586"/>
                  </a:cxn>
                  <a:cxn ang="0">
                    <a:pos x="1012" y="546"/>
                  </a:cxn>
                  <a:cxn ang="0">
                    <a:pos x="861" y="462"/>
                  </a:cxn>
                  <a:cxn ang="0">
                    <a:pos x="1012" y="421"/>
                  </a:cxn>
                  <a:cxn ang="0">
                    <a:pos x="861" y="336"/>
                  </a:cxn>
                </a:cxnLst>
                <a:rect l="0" t="0" r="r" b="b"/>
                <a:pathLst>
                  <a:path w="1012" h="1031">
                    <a:moveTo>
                      <a:pt x="1012" y="336"/>
                    </a:moveTo>
                    <a:lnTo>
                      <a:pt x="1012" y="296"/>
                    </a:lnTo>
                    <a:lnTo>
                      <a:pt x="861" y="296"/>
                    </a:lnTo>
                    <a:lnTo>
                      <a:pt x="861" y="152"/>
                    </a:lnTo>
                    <a:lnTo>
                      <a:pt x="719" y="152"/>
                    </a:lnTo>
                    <a:lnTo>
                      <a:pt x="719" y="0"/>
                    </a:lnTo>
                    <a:lnTo>
                      <a:pt x="679" y="0"/>
                    </a:lnTo>
                    <a:lnTo>
                      <a:pt x="679" y="152"/>
                    </a:lnTo>
                    <a:lnTo>
                      <a:pt x="594" y="152"/>
                    </a:lnTo>
                    <a:lnTo>
                      <a:pt x="594" y="0"/>
                    </a:lnTo>
                    <a:lnTo>
                      <a:pt x="555" y="0"/>
                    </a:lnTo>
                    <a:lnTo>
                      <a:pt x="555" y="152"/>
                    </a:lnTo>
                    <a:lnTo>
                      <a:pt x="470" y="152"/>
                    </a:lnTo>
                    <a:lnTo>
                      <a:pt x="470" y="0"/>
                    </a:lnTo>
                    <a:lnTo>
                      <a:pt x="429" y="0"/>
                    </a:lnTo>
                    <a:lnTo>
                      <a:pt x="429" y="152"/>
                    </a:lnTo>
                    <a:lnTo>
                      <a:pt x="345" y="152"/>
                    </a:lnTo>
                    <a:lnTo>
                      <a:pt x="345" y="0"/>
                    </a:lnTo>
                    <a:lnTo>
                      <a:pt x="305" y="0"/>
                    </a:lnTo>
                    <a:lnTo>
                      <a:pt x="305" y="152"/>
                    </a:lnTo>
                    <a:lnTo>
                      <a:pt x="152" y="152"/>
                    </a:lnTo>
                    <a:lnTo>
                      <a:pt x="152" y="319"/>
                    </a:lnTo>
                    <a:lnTo>
                      <a:pt x="2" y="319"/>
                    </a:lnTo>
                    <a:lnTo>
                      <a:pt x="2" y="359"/>
                    </a:lnTo>
                    <a:lnTo>
                      <a:pt x="152" y="359"/>
                    </a:lnTo>
                    <a:lnTo>
                      <a:pt x="152" y="443"/>
                    </a:lnTo>
                    <a:lnTo>
                      <a:pt x="2" y="445"/>
                    </a:lnTo>
                    <a:lnTo>
                      <a:pt x="2" y="485"/>
                    </a:lnTo>
                    <a:lnTo>
                      <a:pt x="152" y="483"/>
                    </a:lnTo>
                    <a:lnTo>
                      <a:pt x="152" y="569"/>
                    </a:lnTo>
                    <a:lnTo>
                      <a:pt x="2" y="569"/>
                    </a:lnTo>
                    <a:lnTo>
                      <a:pt x="2" y="609"/>
                    </a:lnTo>
                    <a:lnTo>
                      <a:pt x="152" y="609"/>
                    </a:lnTo>
                    <a:lnTo>
                      <a:pt x="152" y="695"/>
                    </a:lnTo>
                    <a:lnTo>
                      <a:pt x="0" y="695"/>
                    </a:lnTo>
                    <a:lnTo>
                      <a:pt x="0" y="734"/>
                    </a:lnTo>
                    <a:lnTo>
                      <a:pt x="152" y="734"/>
                    </a:lnTo>
                    <a:lnTo>
                      <a:pt x="152" y="860"/>
                    </a:lnTo>
                    <a:lnTo>
                      <a:pt x="305" y="860"/>
                    </a:lnTo>
                    <a:lnTo>
                      <a:pt x="305" y="1020"/>
                    </a:lnTo>
                    <a:lnTo>
                      <a:pt x="344" y="1021"/>
                    </a:lnTo>
                    <a:lnTo>
                      <a:pt x="345" y="860"/>
                    </a:lnTo>
                    <a:lnTo>
                      <a:pt x="433" y="860"/>
                    </a:lnTo>
                    <a:lnTo>
                      <a:pt x="433" y="1031"/>
                    </a:lnTo>
                    <a:lnTo>
                      <a:pt x="472" y="1031"/>
                    </a:lnTo>
                    <a:lnTo>
                      <a:pt x="472" y="860"/>
                    </a:lnTo>
                    <a:lnTo>
                      <a:pt x="557" y="860"/>
                    </a:lnTo>
                    <a:lnTo>
                      <a:pt x="557" y="1031"/>
                    </a:lnTo>
                    <a:lnTo>
                      <a:pt x="597" y="1031"/>
                    </a:lnTo>
                    <a:lnTo>
                      <a:pt x="597" y="860"/>
                    </a:lnTo>
                    <a:lnTo>
                      <a:pt x="681" y="860"/>
                    </a:lnTo>
                    <a:lnTo>
                      <a:pt x="681" y="1021"/>
                    </a:lnTo>
                    <a:lnTo>
                      <a:pt x="722" y="1021"/>
                    </a:lnTo>
                    <a:lnTo>
                      <a:pt x="722" y="860"/>
                    </a:lnTo>
                    <a:lnTo>
                      <a:pt x="861" y="860"/>
                    </a:lnTo>
                    <a:lnTo>
                      <a:pt x="861" y="711"/>
                    </a:lnTo>
                    <a:lnTo>
                      <a:pt x="1012" y="711"/>
                    </a:lnTo>
                    <a:lnTo>
                      <a:pt x="1012" y="672"/>
                    </a:lnTo>
                    <a:lnTo>
                      <a:pt x="861" y="672"/>
                    </a:lnTo>
                    <a:lnTo>
                      <a:pt x="861" y="586"/>
                    </a:lnTo>
                    <a:lnTo>
                      <a:pt x="1012" y="586"/>
                    </a:lnTo>
                    <a:lnTo>
                      <a:pt x="1012" y="546"/>
                    </a:lnTo>
                    <a:lnTo>
                      <a:pt x="861" y="546"/>
                    </a:lnTo>
                    <a:lnTo>
                      <a:pt x="861" y="462"/>
                    </a:lnTo>
                    <a:lnTo>
                      <a:pt x="1012" y="462"/>
                    </a:lnTo>
                    <a:lnTo>
                      <a:pt x="1012" y="421"/>
                    </a:lnTo>
                    <a:lnTo>
                      <a:pt x="861" y="421"/>
                    </a:lnTo>
                    <a:lnTo>
                      <a:pt x="861" y="336"/>
                    </a:lnTo>
                    <a:lnTo>
                      <a:pt x="1012" y="336"/>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50" name="Freeform 8"/>
              <p:cNvSpPr>
                <a:spLocks/>
              </p:cNvSpPr>
              <p:nvPr/>
            </p:nvSpPr>
            <p:spPr bwMode="auto">
              <a:xfrm>
                <a:off x="6994525" y="3983038"/>
                <a:ext cx="180975" cy="227012"/>
              </a:xfrm>
              <a:custGeom>
                <a:avLst/>
                <a:gdLst/>
                <a:ahLst/>
                <a:cxnLst>
                  <a:cxn ang="0">
                    <a:pos x="227" y="0"/>
                  </a:cxn>
                  <a:cxn ang="0">
                    <a:pos x="227" y="104"/>
                  </a:cxn>
                  <a:cxn ang="0">
                    <a:pos x="85" y="104"/>
                  </a:cxn>
                  <a:cxn ang="0">
                    <a:pos x="85" y="287"/>
                  </a:cxn>
                  <a:cxn ang="0">
                    <a:pos x="0" y="202"/>
                  </a:cxn>
                  <a:cxn ang="0">
                    <a:pos x="0" y="0"/>
                  </a:cxn>
                  <a:cxn ang="0">
                    <a:pos x="227" y="0"/>
                  </a:cxn>
                </a:cxnLst>
                <a:rect l="0" t="0" r="r" b="b"/>
                <a:pathLst>
                  <a:path w="227" h="287">
                    <a:moveTo>
                      <a:pt x="227" y="0"/>
                    </a:moveTo>
                    <a:lnTo>
                      <a:pt x="227" y="104"/>
                    </a:lnTo>
                    <a:lnTo>
                      <a:pt x="85" y="104"/>
                    </a:lnTo>
                    <a:lnTo>
                      <a:pt x="85" y="287"/>
                    </a:lnTo>
                    <a:lnTo>
                      <a:pt x="0" y="202"/>
                    </a:lnTo>
                    <a:lnTo>
                      <a:pt x="0" y="0"/>
                    </a:lnTo>
                    <a:lnTo>
                      <a:pt x="227" y="0"/>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51" name="Freeform 9"/>
              <p:cNvSpPr>
                <a:spLocks/>
              </p:cNvSpPr>
              <p:nvPr/>
            </p:nvSpPr>
            <p:spPr bwMode="auto">
              <a:xfrm>
                <a:off x="7046913" y="4329113"/>
                <a:ext cx="60325" cy="60325"/>
              </a:xfrm>
              <a:custGeom>
                <a:avLst/>
                <a:gdLst/>
                <a:ahLst/>
                <a:cxnLst>
                  <a:cxn ang="0">
                    <a:pos x="40" y="76"/>
                  </a:cxn>
                  <a:cxn ang="0">
                    <a:pos x="32" y="75"/>
                  </a:cxn>
                  <a:cxn ang="0">
                    <a:pos x="25" y="74"/>
                  </a:cxn>
                  <a:cxn ang="0">
                    <a:pos x="18" y="70"/>
                  </a:cxn>
                  <a:cxn ang="0">
                    <a:pos x="12" y="65"/>
                  </a:cxn>
                  <a:cxn ang="0">
                    <a:pos x="7" y="59"/>
                  </a:cxn>
                  <a:cxn ang="0">
                    <a:pos x="4" y="53"/>
                  </a:cxn>
                  <a:cxn ang="0">
                    <a:pos x="2" y="46"/>
                  </a:cxn>
                  <a:cxn ang="0">
                    <a:pos x="0" y="38"/>
                  </a:cxn>
                  <a:cxn ang="0">
                    <a:pos x="2" y="30"/>
                  </a:cxn>
                  <a:cxn ang="0">
                    <a:pos x="4" y="23"/>
                  </a:cxn>
                  <a:cxn ang="0">
                    <a:pos x="7" y="16"/>
                  </a:cxn>
                  <a:cxn ang="0">
                    <a:pos x="12" y="10"/>
                  </a:cxn>
                  <a:cxn ang="0">
                    <a:pos x="18" y="6"/>
                  </a:cxn>
                  <a:cxn ang="0">
                    <a:pos x="25" y="2"/>
                  </a:cxn>
                  <a:cxn ang="0">
                    <a:pos x="32" y="1"/>
                  </a:cxn>
                  <a:cxn ang="0">
                    <a:pos x="40" y="0"/>
                  </a:cxn>
                  <a:cxn ang="0">
                    <a:pos x="48" y="1"/>
                  </a:cxn>
                  <a:cxn ang="0">
                    <a:pos x="55" y="2"/>
                  </a:cxn>
                  <a:cxn ang="0">
                    <a:pos x="60" y="6"/>
                  </a:cxn>
                  <a:cxn ang="0">
                    <a:pos x="66" y="10"/>
                  </a:cxn>
                  <a:cxn ang="0">
                    <a:pos x="72" y="16"/>
                  </a:cxn>
                  <a:cxn ang="0">
                    <a:pos x="75" y="23"/>
                  </a:cxn>
                  <a:cxn ang="0">
                    <a:pos x="76" y="30"/>
                  </a:cxn>
                  <a:cxn ang="0">
                    <a:pos x="78" y="38"/>
                  </a:cxn>
                  <a:cxn ang="0">
                    <a:pos x="76" y="46"/>
                  </a:cxn>
                  <a:cxn ang="0">
                    <a:pos x="74" y="53"/>
                  </a:cxn>
                  <a:cxn ang="0">
                    <a:pos x="71" y="59"/>
                  </a:cxn>
                  <a:cxn ang="0">
                    <a:pos x="66" y="65"/>
                  </a:cxn>
                  <a:cxn ang="0">
                    <a:pos x="60" y="69"/>
                  </a:cxn>
                  <a:cxn ang="0">
                    <a:pos x="55" y="73"/>
                  </a:cxn>
                  <a:cxn ang="0">
                    <a:pos x="48" y="75"/>
                  </a:cxn>
                  <a:cxn ang="0">
                    <a:pos x="40" y="76"/>
                  </a:cxn>
                </a:cxnLst>
                <a:rect l="0" t="0" r="r" b="b"/>
                <a:pathLst>
                  <a:path w="78" h="76">
                    <a:moveTo>
                      <a:pt x="40" y="76"/>
                    </a:moveTo>
                    <a:lnTo>
                      <a:pt x="32" y="75"/>
                    </a:lnTo>
                    <a:lnTo>
                      <a:pt x="25" y="74"/>
                    </a:lnTo>
                    <a:lnTo>
                      <a:pt x="18" y="70"/>
                    </a:lnTo>
                    <a:lnTo>
                      <a:pt x="12" y="65"/>
                    </a:lnTo>
                    <a:lnTo>
                      <a:pt x="7" y="59"/>
                    </a:lnTo>
                    <a:lnTo>
                      <a:pt x="4" y="53"/>
                    </a:lnTo>
                    <a:lnTo>
                      <a:pt x="2" y="46"/>
                    </a:lnTo>
                    <a:lnTo>
                      <a:pt x="0" y="38"/>
                    </a:lnTo>
                    <a:lnTo>
                      <a:pt x="2" y="30"/>
                    </a:lnTo>
                    <a:lnTo>
                      <a:pt x="4" y="23"/>
                    </a:lnTo>
                    <a:lnTo>
                      <a:pt x="7" y="16"/>
                    </a:lnTo>
                    <a:lnTo>
                      <a:pt x="12" y="10"/>
                    </a:lnTo>
                    <a:lnTo>
                      <a:pt x="18" y="6"/>
                    </a:lnTo>
                    <a:lnTo>
                      <a:pt x="25" y="2"/>
                    </a:lnTo>
                    <a:lnTo>
                      <a:pt x="32" y="1"/>
                    </a:lnTo>
                    <a:lnTo>
                      <a:pt x="40" y="0"/>
                    </a:lnTo>
                    <a:lnTo>
                      <a:pt x="48" y="1"/>
                    </a:lnTo>
                    <a:lnTo>
                      <a:pt x="55" y="2"/>
                    </a:lnTo>
                    <a:lnTo>
                      <a:pt x="60" y="6"/>
                    </a:lnTo>
                    <a:lnTo>
                      <a:pt x="66" y="10"/>
                    </a:lnTo>
                    <a:lnTo>
                      <a:pt x="72" y="16"/>
                    </a:lnTo>
                    <a:lnTo>
                      <a:pt x="75" y="23"/>
                    </a:lnTo>
                    <a:lnTo>
                      <a:pt x="76" y="30"/>
                    </a:lnTo>
                    <a:lnTo>
                      <a:pt x="78" y="38"/>
                    </a:lnTo>
                    <a:lnTo>
                      <a:pt x="76" y="46"/>
                    </a:lnTo>
                    <a:lnTo>
                      <a:pt x="74" y="53"/>
                    </a:lnTo>
                    <a:lnTo>
                      <a:pt x="71" y="59"/>
                    </a:lnTo>
                    <a:lnTo>
                      <a:pt x="66" y="65"/>
                    </a:lnTo>
                    <a:lnTo>
                      <a:pt x="60" y="69"/>
                    </a:lnTo>
                    <a:lnTo>
                      <a:pt x="55" y="73"/>
                    </a:lnTo>
                    <a:lnTo>
                      <a:pt x="48" y="75"/>
                    </a:lnTo>
                    <a:lnTo>
                      <a:pt x="40" y="76"/>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52" name="Freeform 10"/>
              <p:cNvSpPr>
                <a:spLocks/>
              </p:cNvSpPr>
              <p:nvPr/>
            </p:nvSpPr>
            <p:spPr bwMode="auto">
              <a:xfrm>
                <a:off x="6896100" y="3983038"/>
                <a:ext cx="68262" cy="127000"/>
              </a:xfrm>
              <a:custGeom>
                <a:avLst/>
                <a:gdLst/>
                <a:ahLst/>
                <a:cxnLst>
                  <a:cxn ang="0">
                    <a:pos x="85" y="0"/>
                  </a:cxn>
                  <a:cxn ang="0">
                    <a:pos x="85" y="161"/>
                  </a:cxn>
                  <a:cxn ang="0">
                    <a:pos x="0" y="76"/>
                  </a:cxn>
                  <a:cxn ang="0">
                    <a:pos x="0" y="0"/>
                  </a:cxn>
                  <a:cxn ang="0">
                    <a:pos x="85" y="0"/>
                  </a:cxn>
                </a:cxnLst>
                <a:rect l="0" t="0" r="r" b="b"/>
                <a:pathLst>
                  <a:path w="85" h="161">
                    <a:moveTo>
                      <a:pt x="85" y="0"/>
                    </a:moveTo>
                    <a:lnTo>
                      <a:pt x="85" y="161"/>
                    </a:lnTo>
                    <a:lnTo>
                      <a:pt x="0" y="76"/>
                    </a:lnTo>
                    <a:lnTo>
                      <a:pt x="0" y="0"/>
                    </a:lnTo>
                    <a:lnTo>
                      <a:pt x="85" y="0"/>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53" name="Freeform 11"/>
              <p:cNvSpPr>
                <a:spLocks/>
              </p:cNvSpPr>
              <p:nvPr/>
            </p:nvSpPr>
            <p:spPr bwMode="auto">
              <a:xfrm>
                <a:off x="6675438" y="4411663"/>
                <a:ext cx="90487" cy="68262"/>
              </a:xfrm>
              <a:custGeom>
                <a:avLst/>
                <a:gdLst/>
                <a:ahLst/>
                <a:cxnLst>
                  <a:cxn ang="0">
                    <a:pos x="0" y="85"/>
                  </a:cxn>
                  <a:cxn ang="0">
                    <a:pos x="0" y="0"/>
                  </a:cxn>
                  <a:cxn ang="0">
                    <a:pos x="114" y="0"/>
                  </a:cxn>
                  <a:cxn ang="0">
                    <a:pos x="115" y="85"/>
                  </a:cxn>
                  <a:cxn ang="0">
                    <a:pos x="0" y="85"/>
                  </a:cxn>
                </a:cxnLst>
                <a:rect l="0" t="0" r="r" b="b"/>
                <a:pathLst>
                  <a:path w="115" h="85">
                    <a:moveTo>
                      <a:pt x="0" y="85"/>
                    </a:moveTo>
                    <a:lnTo>
                      <a:pt x="0" y="0"/>
                    </a:lnTo>
                    <a:lnTo>
                      <a:pt x="114" y="0"/>
                    </a:lnTo>
                    <a:lnTo>
                      <a:pt x="115" y="85"/>
                    </a:lnTo>
                    <a:lnTo>
                      <a:pt x="0" y="85"/>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54" name="Freeform 12"/>
              <p:cNvSpPr>
                <a:spLocks/>
              </p:cNvSpPr>
              <p:nvPr/>
            </p:nvSpPr>
            <p:spPr bwMode="auto">
              <a:xfrm>
                <a:off x="6675438" y="4211638"/>
                <a:ext cx="192087" cy="268287"/>
              </a:xfrm>
              <a:custGeom>
                <a:avLst/>
                <a:gdLst/>
                <a:ahLst/>
                <a:cxnLst>
                  <a:cxn ang="0">
                    <a:pos x="154" y="338"/>
                  </a:cxn>
                  <a:cxn ang="0">
                    <a:pos x="154" y="214"/>
                  </a:cxn>
                  <a:cxn ang="0">
                    <a:pos x="0" y="214"/>
                  </a:cxn>
                  <a:cxn ang="0">
                    <a:pos x="0" y="2"/>
                  </a:cxn>
                  <a:cxn ang="0">
                    <a:pos x="86" y="0"/>
                  </a:cxn>
                  <a:cxn ang="0">
                    <a:pos x="242" y="156"/>
                  </a:cxn>
                  <a:cxn ang="0">
                    <a:pos x="242" y="338"/>
                  </a:cxn>
                  <a:cxn ang="0">
                    <a:pos x="154" y="338"/>
                  </a:cxn>
                </a:cxnLst>
                <a:rect l="0" t="0" r="r" b="b"/>
                <a:pathLst>
                  <a:path w="242" h="338">
                    <a:moveTo>
                      <a:pt x="154" y="338"/>
                    </a:moveTo>
                    <a:lnTo>
                      <a:pt x="154" y="214"/>
                    </a:lnTo>
                    <a:lnTo>
                      <a:pt x="0" y="214"/>
                    </a:lnTo>
                    <a:lnTo>
                      <a:pt x="0" y="2"/>
                    </a:lnTo>
                    <a:lnTo>
                      <a:pt x="86" y="0"/>
                    </a:lnTo>
                    <a:lnTo>
                      <a:pt x="242" y="156"/>
                    </a:lnTo>
                    <a:lnTo>
                      <a:pt x="242" y="338"/>
                    </a:lnTo>
                    <a:lnTo>
                      <a:pt x="154" y="338"/>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55" name="Freeform 13"/>
              <p:cNvSpPr>
                <a:spLocks/>
              </p:cNvSpPr>
              <p:nvPr/>
            </p:nvSpPr>
            <p:spPr bwMode="auto">
              <a:xfrm>
                <a:off x="6897688" y="4367213"/>
                <a:ext cx="68262" cy="112712"/>
              </a:xfrm>
              <a:custGeom>
                <a:avLst/>
                <a:gdLst/>
                <a:ahLst/>
                <a:cxnLst>
                  <a:cxn ang="0">
                    <a:pos x="0" y="142"/>
                  </a:cxn>
                  <a:cxn ang="0">
                    <a:pos x="0" y="0"/>
                  </a:cxn>
                  <a:cxn ang="0">
                    <a:pos x="85" y="86"/>
                  </a:cxn>
                  <a:cxn ang="0">
                    <a:pos x="85" y="142"/>
                  </a:cxn>
                  <a:cxn ang="0">
                    <a:pos x="0" y="142"/>
                  </a:cxn>
                </a:cxnLst>
                <a:rect l="0" t="0" r="r" b="b"/>
                <a:pathLst>
                  <a:path w="85" h="142">
                    <a:moveTo>
                      <a:pt x="0" y="142"/>
                    </a:moveTo>
                    <a:lnTo>
                      <a:pt x="0" y="0"/>
                    </a:lnTo>
                    <a:lnTo>
                      <a:pt x="85" y="86"/>
                    </a:lnTo>
                    <a:lnTo>
                      <a:pt x="85" y="142"/>
                    </a:lnTo>
                    <a:lnTo>
                      <a:pt x="0" y="142"/>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56" name="Freeform 14"/>
              <p:cNvSpPr>
                <a:spLocks/>
              </p:cNvSpPr>
              <p:nvPr/>
            </p:nvSpPr>
            <p:spPr bwMode="auto">
              <a:xfrm>
                <a:off x="6675438" y="3983038"/>
                <a:ext cx="388937" cy="496887"/>
              </a:xfrm>
              <a:custGeom>
                <a:avLst/>
                <a:gdLst/>
                <a:ahLst/>
                <a:cxnLst>
                  <a:cxn ang="0">
                    <a:pos x="406" y="555"/>
                  </a:cxn>
                  <a:cxn ang="0">
                    <a:pos x="0" y="250"/>
                  </a:cxn>
                  <a:cxn ang="0">
                    <a:pos x="114" y="0"/>
                  </a:cxn>
                  <a:cxn ang="0">
                    <a:pos x="102" y="63"/>
                  </a:cxn>
                  <a:cxn ang="0">
                    <a:pos x="80" y="77"/>
                  </a:cxn>
                  <a:cxn ang="0">
                    <a:pos x="65" y="97"/>
                  </a:cxn>
                  <a:cxn ang="0">
                    <a:pos x="57" y="121"/>
                  </a:cxn>
                  <a:cxn ang="0">
                    <a:pos x="57" y="149"/>
                  </a:cxn>
                  <a:cxn ang="0">
                    <a:pos x="69" y="178"/>
                  </a:cxn>
                  <a:cxn ang="0">
                    <a:pos x="85" y="195"/>
                  </a:cxn>
                  <a:cxn ang="0">
                    <a:pos x="98" y="203"/>
                  </a:cxn>
                  <a:cxn ang="0">
                    <a:pos x="112" y="209"/>
                  </a:cxn>
                  <a:cxn ang="0">
                    <a:pos x="126" y="212"/>
                  </a:cxn>
                  <a:cxn ang="0">
                    <a:pos x="140" y="212"/>
                  </a:cxn>
                  <a:cxn ang="0">
                    <a:pos x="151" y="210"/>
                  </a:cxn>
                  <a:cxn ang="0">
                    <a:pos x="162" y="208"/>
                  </a:cxn>
                  <a:cxn ang="0">
                    <a:pos x="171" y="203"/>
                  </a:cxn>
                  <a:cxn ang="0">
                    <a:pos x="365" y="389"/>
                  </a:cxn>
                  <a:cxn ang="0">
                    <a:pos x="204" y="171"/>
                  </a:cxn>
                  <a:cxn ang="0">
                    <a:pos x="211" y="153"/>
                  </a:cxn>
                  <a:cxn ang="0">
                    <a:pos x="213" y="134"/>
                  </a:cxn>
                  <a:cxn ang="0">
                    <a:pos x="207" y="104"/>
                  </a:cxn>
                  <a:cxn ang="0">
                    <a:pos x="190" y="78"/>
                  </a:cxn>
                  <a:cxn ang="0">
                    <a:pos x="182" y="72"/>
                  </a:cxn>
                  <a:cxn ang="0">
                    <a:pos x="174" y="66"/>
                  </a:cxn>
                  <a:cxn ang="0">
                    <a:pos x="163" y="61"/>
                  </a:cxn>
                  <a:cxn ang="0">
                    <a:pos x="154" y="58"/>
                  </a:cxn>
                  <a:cxn ang="0">
                    <a:pos x="238" y="0"/>
                  </a:cxn>
                  <a:cxn ang="0">
                    <a:pos x="488" y="344"/>
                  </a:cxn>
                  <a:cxn ang="0">
                    <a:pos x="475" y="404"/>
                  </a:cxn>
                  <a:cxn ang="0">
                    <a:pos x="454" y="417"/>
                  </a:cxn>
                  <a:cxn ang="0">
                    <a:pos x="439" y="437"/>
                  </a:cxn>
                  <a:cxn ang="0">
                    <a:pos x="429" y="461"/>
                  </a:cxn>
                  <a:cxn ang="0">
                    <a:pos x="429" y="490"/>
                  </a:cxn>
                  <a:cxn ang="0">
                    <a:pos x="441" y="519"/>
                  </a:cxn>
                  <a:cxn ang="0">
                    <a:pos x="456" y="535"/>
                  </a:cxn>
                  <a:cxn ang="0">
                    <a:pos x="464" y="542"/>
                  </a:cxn>
                  <a:cxn ang="0">
                    <a:pos x="474" y="547"/>
                  </a:cxn>
                  <a:cxn ang="0">
                    <a:pos x="485" y="551"/>
                  </a:cxn>
                  <a:cxn ang="0">
                    <a:pos x="490" y="627"/>
                  </a:cxn>
                </a:cxnLst>
                <a:rect l="0" t="0" r="r" b="b"/>
                <a:pathLst>
                  <a:path w="490" h="627">
                    <a:moveTo>
                      <a:pt x="406" y="627"/>
                    </a:moveTo>
                    <a:lnTo>
                      <a:pt x="406" y="555"/>
                    </a:lnTo>
                    <a:lnTo>
                      <a:pt x="102" y="249"/>
                    </a:lnTo>
                    <a:lnTo>
                      <a:pt x="0" y="250"/>
                    </a:lnTo>
                    <a:lnTo>
                      <a:pt x="0" y="0"/>
                    </a:lnTo>
                    <a:lnTo>
                      <a:pt x="114" y="0"/>
                    </a:lnTo>
                    <a:lnTo>
                      <a:pt x="114" y="59"/>
                    </a:lnTo>
                    <a:lnTo>
                      <a:pt x="102" y="63"/>
                    </a:lnTo>
                    <a:lnTo>
                      <a:pt x="91" y="69"/>
                    </a:lnTo>
                    <a:lnTo>
                      <a:pt x="80" y="77"/>
                    </a:lnTo>
                    <a:lnTo>
                      <a:pt x="72" y="87"/>
                    </a:lnTo>
                    <a:lnTo>
                      <a:pt x="65" y="97"/>
                    </a:lnTo>
                    <a:lnTo>
                      <a:pt x="61" y="108"/>
                    </a:lnTo>
                    <a:lnTo>
                      <a:pt x="57" y="121"/>
                    </a:lnTo>
                    <a:lnTo>
                      <a:pt x="56" y="134"/>
                    </a:lnTo>
                    <a:lnTo>
                      <a:pt x="57" y="149"/>
                    </a:lnTo>
                    <a:lnTo>
                      <a:pt x="62" y="164"/>
                    </a:lnTo>
                    <a:lnTo>
                      <a:pt x="69" y="178"/>
                    </a:lnTo>
                    <a:lnTo>
                      <a:pt x="79" y="189"/>
                    </a:lnTo>
                    <a:lnTo>
                      <a:pt x="85" y="195"/>
                    </a:lnTo>
                    <a:lnTo>
                      <a:pt x="91" y="200"/>
                    </a:lnTo>
                    <a:lnTo>
                      <a:pt x="98" y="203"/>
                    </a:lnTo>
                    <a:lnTo>
                      <a:pt x="105" y="206"/>
                    </a:lnTo>
                    <a:lnTo>
                      <a:pt x="112" y="209"/>
                    </a:lnTo>
                    <a:lnTo>
                      <a:pt x="120" y="211"/>
                    </a:lnTo>
                    <a:lnTo>
                      <a:pt x="126" y="212"/>
                    </a:lnTo>
                    <a:lnTo>
                      <a:pt x="135" y="212"/>
                    </a:lnTo>
                    <a:lnTo>
                      <a:pt x="140" y="212"/>
                    </a:lnTo>
                    <a:lnTo>
                      <a:pt x="146" y="211"/>
                    </a:lnTo>
                    <a:lnTo>
                      <a:pt x="151" y="210"/>
                    </a:lnTo>
                    <a:lnTo>
                      <a:pt x="156" y="209"/>
                    </a:lnTo>
                    <a:lnTo>
                      <a:pt x="162" y="208"/>
                    </a:lnTo>
                    <a:lnTo>
                      <a:pt x="167" y="205"/>
                    </a:lnTo>
                    <a:lnTo>
                      <a:pt x="171" y="203"/>
                    </a:lnTo>
                    <a:lnTo>
                      <a:pt x="176" y="201"/>
                    </a:lnTo>
                    <a:lnTo>
                      <a:pt x="365" y="389"/>
                    </a:lnTo>
                    <a:lnTo>
                      <a:pt x="394" y="361"/>
                    </a:lnTo>
                    <a:lnTo>
                      <a:pt x="204" y="171"/>
                    </a:lnTo>
                    <a:lnTo>
                      <a:pt x="207" y="161"/>
                    </a:lnTo>
                    <a:lnTo>
                      <a:pt x="211" y="153"/>
                    </a:lnTo>
                    <a:lnTo>
                      <a:pt x="212" y="144"/>
                    </a:lnTo>
                    <a:lnTo>
                      <a:pt x="213" y="134"/>
                    </a:lnTo>
                    <a:lnTo>
                      <a:pt x="212" y="119"/>
                    </a:lnTo>
                    <a:lnTo>
                      <a:pt x="207" y="104"/>
                    </a:lnTo>
                    <a:lnTo>
                      <a:pt x="200" y="90"/>
                    </a:lnTo>
                    <a:lnTo>
                      <a:pt x="190" y="78"/>
                    </a:lnTo>
                    <a:lnTo>
                      <a:pt x="186" y="75"/>
                    </a:lnTo>
                    <a:lnTo>
                      <a:pt x="182" y="72"/>
                    </a:lnTo>
                    <a:lnTo>
                      <a:pt x="178" y="68"/>
                    </a:lnTo>
                    <a:lnTo>
                      <a:pt x="174" y="66"/>
                    </a:lnTo>
                    <a:lnTo>
                      <a:pt x="169" y="63"/>
                    </a:lnTo>
                    <a:lnTo>
                      <a:pt x="163" y="61"/>
                    </a:lnTo>
                    <a:lnTo>
                      <a:pt x="159" y="59"/>
                    </a:lnTo>
                    <a:lnTo>
                      <a:pt x="154" y="58"/>
                    </a:lnTo>
                    <a:lnTo>
                      <a:pt x="154" y="0"/>
                    </a:lnTo>
                    <a:lnTo>
                      <a:pt x="238" y="0"/>
                    </a:lnTo>
                    <a:lnTo>
                      <a:pt x="238" y="92"/>
                    </a:lnTo>
                    <a:lnTo>
                      <a:pt x="488" y="344"/>
                    </a:lnTo>
                    <a:lnTo>
                      <a:pt x="488" y="399"/>
                    </a:lnTo>
                    <a:lnTo>
                      <a:pt x="475" y="404"/>
                    </a:lnTo>
                    <a:lnTo>
                      <a:pt x="464" y="409"/>
                    </a:lnTo>
                    <a:lnTo>
                      <a:pt x="454" y="417"/>
                    </a:lnTo>
                    <a:lnTo>
                      <a:pt x="446" y="427"/>
                    </a:lnTo>
                    <a:lnTo>
                      <a:pt x="439" y="437"/>
                    </a:lnTo>
                    <a:lnTo>
                      <a:pt x="433" y="449"/>
                    </a:lnTo>
                    <a:lnTo>
                      <a:pt x="429" y="461"/>
                    </a:lnTo>
                    <a:lnTo>
                      <a:pt x="428" y="475"/>
                    </a:lnTo>
                    <a:lnTo>
                      <a:pt x="429" y="490"/>
                    </a:lnTo>
                    <a:lnTo>
                      <a:pt x="434" y="505"/>
                    </a:lnTo>
                    <a:lnTo>
                      <a:pt x="441" y="519"/>
                    </a:lnTo>
                    <a:lnTo>
                      <a:pt x="451" y="530"/>
                    </a:lnTo>
                    <a:lnTo>
                      <a:pt x="456" y="535"/>
                    </a:lnTo>
                    <a:lnTo>
                      <a:pt x="459" y="538"/>
                    </a:lnTo>
                    <a:lnTo>
                      <a:pt x="464" y="542"/>
                    </a:lnTo>
                    <a:lnTo>
                      <a:pt x="470" y="544"/>
                    </a:lnTo>
                    <a:lnTo>
                      <a:pt x="474" y="547"/>
                    </a:lnTo>
                    <a:lnTo>
                      <a:pt x="479" y="549"/>
                    </a:lnTo>
                    <a:lnTo>
                      <a:pt x="485" y="551"/>
                    </a:lnTo>
                    <a:lnTo>
                      <a:pt x="490" y="552"/>
                    </a:lnTo>
                    <a:lnTo>
                      <a:pt x="490" y="627"/>
                    </a:lnTo>
                    <a:lnTo>
                      <a:pt x="406" y="627"/>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57" name="Freeform 15"/>
              <p:cNvSpPr>
                <a:spLocks/>
              </p:cNvSpPr>
              <p:nvPr/>
            </p:nvSpPr>
            <p:spPr bwMode="auto">
              <a:xfrm>
                <a:off x="6751638" y="4057650"/>
                <a:ext cx="61912" cy="60325"/>
              </a:xfrm>
              <a:custGeom>
                <a:avLst/>
                <a:gdLst/>
                <a:ahLst/>
                <a:cxnLst>
                  <a:cxn ang="0">
                    <a:pos x="38" y="76"/>
                  </a:cxn>
                  <a:cxn ang="0">
                    <a:pos x="29" y="75"/>
                  </a:cxn>
                  <a:cxn ang="0">
                    <a:pos x="23" y="74"/>
                  </a:cxn>
                  <a:cxn ang="0">
                    <a:pos x="17" y="70"/>
                  </a:cxn>
                  <a:cxn ang="0">
                    <a:pos x="11" y="65"/>
                  </a:cxn>
                  <a:cxn ang="0">
                    <a:pos x="6" y="60"/>
                  </a:cxn>
                  <a:cxn ang="0">
                    <a:pos x="3" y="53"/>
                  </a:cxn>
                  <a:cxn ang="0">
                    <a:pos x="1" y="46"/>
                  </a:cxn>
                  <a:cxn ang="0">
                    <a:pos x="0" y="38"/>
                  </a:cxn>
                  <a:cxn ang="0">
                    <a:pos x="1" y="30"/>
                  </a:cxn>
                  <a:cxn ang="0">
                    <a:pos x="3" y="23"/>
                  </a:cxn>
                  <a:cxn ang="0">
                    <a:pos x="6" y="17"/>
                  </a:cxn>
                  <a:cxn ang="0">
                    <a:pos x="11" y="11"/>
                  </a:cxn>
                  <a:cxn ang="0">
                    <a:pos x="17" y="6"/>
                  </a:cxn>
                  <a:cxn ang="0">
                    <a:pos x="23" y="2"/>
                  </a:cxn>
                  <a:cxn ang="0">
                    <a:pos x="29" y="1"/>
                  </a:cxn>
                  <a:cxn ang="0">
                    <a:pos x="38" y="0"/>
                  </a:cxn>
                  <a:cxn ang="0">
                    <a:pos x="46" y="1"/>
                  </a:cxn>
                  <a:cxn ang="0">
                    <a:pos x="53" y="2"/>
                  </a:cxn>
                  <a:cxn ang="0">
                    <a:pos x="59" y="6"/>
                  </a:cxn>
                  <a:cxn ang="0">
                    <a:pos x="65" y="11"/>
                  </a:cxn>
                  <a:cxn ang="0">
                    <a:pos x="70" y="17"/>
                  </a:cxn>
                  <a:cxn ang="0">
                    <a:pos x="73" y="23"/>
                  </a:cxn>
                  <a:cxn ang="0">
                    <a:pos x="76" y="30"/>
                  </a:cxn>
                  <a:cxn ang="0">
                    <a:pos x="77" y="38"/>
                  </a:cxn>
                  <a:cxn ang="0">
                    <a:pos x="76" y="46"/>
                  </a:cxn>
                  <a:cxn ang="0">
                    <a:pos x="73" y="53"/>
                  </a:cxn>
                  <a:cxn ang="0">
                    <a:pos x="70" y="59"/>
                  </a:cxn>
                  <a:cxn ang="0">
                    <a:pos x="65" y="64"/>
                  </a:cxn>
                  <a:cxn ang="0">
                    <a:pos x="59" y="69"/>
                  </a:cxn>
                  <a:cxn ang="0">
                    <a:pos x="53" y="72"/>
                  </a:cxn>
                  <a:cxn ang="0">
                    <a:pos x="46" y="75"/>
                  </a:cxn>
                  <a:cxn ang="0">
                    <a:pos x="38" y="76"/>
                  </a:cxn>
                </a:cxnLst>
                <a:rect l="0" t="0" r="r" b="b"/>
                <a:pathLst>
                  <a:path w="77" h="76">
                    <a:moveTo>
                      <a:pt x="38" y="76"/>
                    </a:moveTo>
                    <a:lnTo>
                      <a:pt x="29" y="75"/>
                    </a:lnTo>
                    <a:lnTo>
                      <a:pt x="23" y="74"/>
                    </a:lnTo>
                    <a:lnTo>
                      <a:pt x="17" y="70"/>
                    </a:lnTo>
                    <a:lnTo>
                      <a:pt x="11" y="65"/>
                    </a:lnTo>
                    <a:lnTo>
                      <a:pt x="6" y="60"/>
                    </a:lnTo>
                    <a:lnTo>
                      <a:pt x="3" y="53"/>
                    </a:lnTo>
                    <a:lnTo>
                      <a:pt x="1" y="46"/>
                    </a:lnTo>
                    <a:lnTo>
                      <a:pt x="0" y="38"/>
                    </a:lnTo>
                    <a:lnTo>
                      <a:pt x="1" y="30"/>
                    </a:lnTo>
                    <a:lnTo>
                      <a:pt x="3" y="23"/>
                    </a:lnTo>
                    <a:lnTo>
                      <a:pt x="6" y="17"/>
                    </a:lnTo>
                    <a:lnTo>
                      <a:pt x="11" y="11"/>
                    </a:lnTo>
                    <a:lnTo>
                      <a:pt x="17" y="6"/>
                    </a:lnTo>
                    <a:lnTo>
                      <a:pt x="23" y="2"/>
                    </a:lnTo>
                    <a:lnTo>
                      <a:pt x="29" y="1"/>
                    </a:lnTo>
                    <a:lnTo>
                      <a:pt x="38" y="0"/>
                    </a:lnTo>
                    <a:lnTo>
                      <a:pt x="46" y="1"/>
                    </a:lnTo>
                    <a:lnTo>
                      <a:pt x="53" y="2"/>
                    </a:lnTo>
                    <a:lnTo>
                      <a:pt x="59" y="6"/>
                    </a:lnTo>
                    <a:lnTo>
                      <a:pt x="65" y="11"/>
                    </a:lnTo>
                    <a:lnTo>
                      <a:pt x="70" y="17"/>
                    </a:lnTo>
                    <a:lnTo>
                      <a:pt x="73" y="23"/>
                    </a:lnTo>
                    <a:lnTo>
                      <a:pt x="76" y="30"/>
                    </a:lnTo>
                    <a:lnTo>
                      <a:pt x="77" y="38"/>
                    </a:lnTo>
                    <a:lnTo>
                      <a:pt x="76" y="46"/>
                    </a:lnTo>
                    <a:lnTo>
                      <a:pt x="73" y="53"/>
                    </a:lnTo>
                    <a:lnTo>
                      <a:pt x="70" y="59"/>
                    </a:lnTo>
                    <a:lnTo>
                      <a:pt x="65" y="64"/>
                    </a:lnTo>
                    <a:lnTo>
                      <a:pt x="59" y="69"/>
                    </a:lnTo>
                    <a:lnTo>
                      <a:pt x="53" y="72"/>
                    </a:lnTo>
                    <a:lnTo>
                      <a:pt x="46" y="75"/>
                    </a:lnTo>
                    <a:lnTo>
                      <a:pt x="38" y="76"/>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58" name="Freeform 16"/>
              <p:cNvSpPr>
                <a:spLocks/>
              </p:cNvSpPr>
              <p:nvPr/>
            </p:nvSpPr>
            <p:spPr bwMode="auto">
              <a:xfrm>
                <a:off x="7094538" y="4097338"/>
                <a:ext cx="80962" cy="382587"/>
              </a:xfrm>
              <a:custGeom>
                <a:avLst/>
                <a:gdLst/>
                <a:ahLst/>
                <a:cxnLst>
                  <a:cxn ang="0">
                    <a:pos x="102" y="483"/>
                  </a:cxn>
                  <a:cxn ang="0">
                    <a:pos x="3" y="483"/>
                  </a:cxn>
                  <a:cxn ang="0">
                    <a:pos x="3" y="405"/>
                  </a:cxn>
                  <a:cxn ang="0">
                    <a:pos x="11" y="401"/>
                  </a:cxn>
                  <a:cxn ang="0">
                    <a:pos x="19" y="398"/>
                  </a:cxn>
                  <a:cxn ang="0">
                    <a:pos x="27" y="392"/>
                  </a:cxn>
                  <a:cxn ang="0">
                    <a:pos x="34" y="386"/>
                  </a:cxn>
                  <a:cxn ang="0">
                    <a:pos x="44" y="375"/>
                  </a:cxn>
                  <a:cxn ang="0">
                    <a:pos x="51" y="361"/>
                  </a:cxn>
                  <a:cxn ang="0">
                    <a:pos x="56" y="346"/>
                  </a:cxn>
                  <a:cxn ang="0">
                    <a:pos x="57" y="331"/>
                  </a:cxn>
                  <a:cxn ang="0">
                    <a:pos x="56" y="316"/>
                  </a:cxn>
                  <a:cxn ang="0">
                    <a:pos x="51" y="301"/>
                  </a:cxn>
                  <a:cxn ang="0">
                    <a:pos x="44" y="287"/>
                  </a:cxn>
                  <a:cxn ang="0">
                    <a:pos x="34" y="276"/>
                  </a:cxn>
                  <a:cxn ang="0">
                    <a:pos x="27" y="269"/>
                  </a:cxn>
                  <a:cxn ang="0">
                    <a:pos x="19" y="264"/>
                  </a:cxn>
                  <a:cxn ang="0">
                    <a:pos x="10" y="260"/>
                  </a:cxn>
                  <a:cxn ang="0">
                    <a:pos x="0" y="256"/>
                  </a:cxn>
                  <a:cxn ang="0">
                    <a:pos x="0" y="0"/>
                  </a:cxn>
                  <a:cxn ang="0">
                    <a:pos x="102" y="0"/>
                  </a:cxn>
                  <a:cxn ang="0">
                    <a:pos x="102" y="483"/>
                  </a:cxn>
                </a:cxnLst>
                <a:rect l="0" t="0" r="r" b="b"/>
                <a:pathLst>
                  <a:path w="102" h="483">
                    <a:moveTo>
                      <a:pt x="102" y="483"/>
                    </a:moveTo>
                    <a:lnTo>
                      <a:pt x="3" y="483"/>
                    </a:lnTo>
                    <a:lnTo>
                      <a:pt x="3" y="405"/>
                    </a:lnTo>
                    <a:lnTo>
                      <a:pt x="11" y="401"/>
                    </a:lnTo>
                    <a:lnTo>
                      <a:pt x="19" y="398"/>
                    </a:lnTo>
                    <a:lnTo>
                      <a:pt x="27" y="392"/>
                    </a:lnTo>
                    <a:lnTo>
                      <a:pt x="34" y="386"/>
                    </a:lnTo>
                    <a:lnTo>
                      <a:pt x="44" y="375"/>
                    </a:lnTo>
                    <a:lnTo>
                      <a:pt x="51" y="361"/>
                    </a:lnTo>
                    <a:lnTo>
                      <a:pt x="56" y="346"/>
                    </a:lnTo>
                    <a:lnTo>
                      <a:pt x="57" y="331"/>
                    </a:lnTo>
                    <a:lnTo>
                      <a:pt x="56" y="316"/>
                    </a:lnTo>
                    <a:lnTo>
                      <a:pt x="51" y="301"/>
                    </a:lnTo>
                    <a:lnTo>
                      <a:pt x="44" y="287"/>
                    </a:lnTo>
                    <a:lnTo>
                      <a:pt x="34" y="276"/>
                    </a:lnTo>
                    <a:lnTo>
                      <a:pt x="27" y="269"/>
                    </a:lnTo>
                    <a:lnTo>
                      <a:pt x="19" y="264"/>
                    </a:lnTo>
                    <a:lnTo>
                      <a:pt x="10" y="260"/>
                    </a:lnTo>
                    <a:lnTo>
                      <a:pt x="0" y="256"/>
                    </a:lnTo>
                    <a:lnTo>
                      <a:pt x="0" y="0"/>
                    </a:lnTo>
                    <a:lnTo>
                      <a:pt x="102" y="0"/>
                    </a:lnTo>
                    <a:lnTo>
                      <a:pt x="102" y="483"/>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grpSp>
        <p:grpSp>
          <p:nvGrpSpPr>
            <p:cNvPr id="7" name="Group 58"/>
            <p:cNvGrpSpPr/>
            <p:nvPr/>
          </p:nvGrpSpPr>
          <p:grpSpPr>
            <a:xfrm rot="1209375">
              <a:off x="8425620" y="6036966"/>
              <a:ext cx="254655" cy="259176"/>
              <a:chOff x="6523038" y="3829050"/>
              <a:chExt cx="804862" cy="819150"/>
            </a:xfrm>
            <a:scene3d>
              <a:camera prst="orthographicFront">
                <a:rot lat="0" lon="0" rev="0"/>
              </a:camera>
              <a:lightRig rig="threePt" dir="t"/>
            </a:scene3d>
          </p:grpSpPr>
          <p:sp>
            <p:nvSpPr>
              <p:cNvPr id="60" name="Freeform 7"/>
              <p:cNvSpPr>
                <a:spLocks/>
              </p:cNvSpPr>
              <p:nvPr/>
            </p:nvSpPr>
            <p:spPr bwMode="auto">
              <a:xfrm>
                <a:off x="6523038" y="3829050"/>
                <a:ext cx="804862" cy="819150"/>
              </a:xfrm>
              <a:custGeom>
                <a:avLst/>
                <a:gdLst/>
                <a:ahLst/>
                <a:cxnLst>
                  <a:cxn ang="0">
                    <a:pos x="1012" y="296"/>
                  </a:cxn>
                  <a:cxn ang="0">
                    <a:pos x="861" y="152"/>
                  </a:cxn>
                  <a:cxn ang="0">
                    <a:pos x="719" y="0"/>
                  </a:cxn>
                  <a:cxn ang="0">
                    <a:pos x="679" y="152"/>
                  </a:cxn>
                  <a:cxn ang="0">
                    <a:pos x="594" y="0"/>
                  </a:cxn>
                  <a:cxn ang="0">
                    <a:pos x="555" y="152"/>
                  </a:cxn>
                  <a:cxn ang="0">
                    <a:pos x="470" y="0"/>
                  </a:cxn>
                  <a:cxn ang="0">
                    <a:pos x="429" y="152"/>
                  </a:cxn>
                  <a:cxn ang="0">
                    <a:pos x="345" y="0"/>
                  </a:cxn>
                  <a:cxn ang="0">
                    <a:pos x="305" y="152"/>
                  </a:cxn>
                  <a:cxn ang="0">
                    <a:pos x="152" y="319"/>
                  </a:cxn>
                  <a:cxn ang="0">
                    <a:pos x="2" y="359"/>
                  </a:cxn>
                  <a:cxn ang="0">
                    <a:pos x="152" y="443"/>
                  </a:cxn>
                  <a:cxn ang="0">
                    <a:pos x="2" y="485"/>
                  </a:cxn>
                  <a:cxn ang="0">
                    <a:pos x="152" y="569"/>
                  </a:cxn>
                  <a:cxn ang="0">
                    <a:pos x="2" y="609"/>
                  </a:cxn>
                  <a:cxn ang="0">
                    <a:pos x="152" y="695"/>
                  </a:cxn>
                  <a:cxn ang="0">
                    <a:pos x="0" y="734"/>
                  </a:cxn>
                  <a:cxn ang="0">
                    <a:pos x="152" y="860"/>
                  </a:cxn>
                  <a:cxn ang="0">
                    <a:pos x="305" y="1020"/>
                  </a:cxn>
                  <a:cxn ang="0">
                    <a:pos x="345" y="860"/>
                  </a:cxn>
                  <a:cxn ang="0">
                    <a:pos x="433" y="1031"/>
                  </a:cxn>
                  <a:cxn ang="0">
                    <a:pos x="472" y="860"/>
                  </a:cxn>
                  <a:cxn ang="0">
                    <a:pos x="557" y="1031"/>
                  </a:cxn>
                  <a:cxn ang="0">
                    <a:pos x="597" y="860"/>
                  </a:cxn>
                  <a:cxn ang="0">
                    <a:pos x="681" y="1021"/>
                  </a:cxn>
                  <a:cxn ang="0">
                    <a:pos x="722" y="860"/>
                  </a:cxn>
                  <a:cxn ang="0">
                    <a:pos x="861" y="711"/>
                  </a:cxn>
                  <a:cxn ang="0">
                    <a:pos x="1012" y="672"/>
                  </a:cxn>
                  <a:cxn ang="0">
                    <a:pos x="861" y="586"/>
                  </a:cxn>
                  <a:cxn ang="0">
                    <a:pos x="1012" y="546"/>
                  </a:cxn>
                  <a:cxn ang="0">
                    <a:pos x="861" y="462"/>
                  </a:cxn>
                  <a:cxn ang="0">
                    <a:pos x="1012" y="421"/>
                  </a:cxn>
                  <a:cxn ang="0">
                    <a:pos x="861" y="336"/>
                  </a:cxn>
                </a:cxnLst>
                <a:rect l="0" t="0" r="r" b="b"/>
                <a:pathLst>
                  <a:path w="1012" h="1031">
                    <a:moveTo>
                      <a:pt x="1012" y="336"/>
                    </a:moveTo>
                    <a:lnTo>
                      <a:pt x="1012" y="296"/>
                    </a:lnTo>
                    <a:lnTo>
                      <a:pt x="861" y="296"/>
                    </a:lnTo>
                    <a:lnTo>
                      <a:pt x="861" y="152"/>
                    </a:lnTo>
                    <a:lnTo>
                      <a:pt x="719" y="152"/>
                    </a:lnTo>
                    <a:lnTo>
                      <a:pt x="719" y="0"/>
                    </a:lnTo>
                    <a:lnTo>
                      <a:pt x="679" y="0"/>
                    </a:lnTo>
                    <a:lnTo>
                      <a:pt x="679" y="152"/>
                    </a:lnTo>
                    <a:lnTo>
                      <a:pt x="594" y="152"/>
                    </a:lnTo>
                    <a:lnTo>
                      <a:pt x="594" y="0"/>
                    </a:lnTo>
                    <a:lnTo>
                      <a:pt x="555" y="0"/>
                    </a:lnTo>
                    <a:lnTo>
                      <a:pt x="555" y="152"/>
                    </a:lnTo>
                    <a:lnTo>
                      <a:pt x="470" y="152"/>
                    </a:lnTo>
                    <a:lnTo>
                      <a:pt x="470" y="0"/>
                    </a:lnTo>
                    <a:lnTo>
                      <a:pt x="429" y="0"/>
                    </a:lnTo>
                    <a:lnTo>
                      <a:pt x="429" y="152"/>
                    </a:lnTo>
                    <a:lnTo>
                      <a:pt x="345" y="152"/>
                    </a:lnTo>
                    <a:lnTo>
                      <a:pt x="345" y="0"/>
                    </a:lnTo>
                    <a:lnTo>
                      <a:pt x="305" y="0"/>
                    </a:lnTo>
                    <a:lnTo>
                      <a:pt x="305" y="152"/>
                    </a:lnTo>
                    <a:lnTo>
                      <a:pt x="152" y="152"/>
                    </a:lnTo>
                    <a:lnTo>
                      <a:pt x="152" y="319"/>
                    </a:lnTo>
                    <a:lnTo>
                      <a:pt x="2" y="319"/>
                    </a:lnTo>
                    <a:lnTo>
                      <a:pt x="2" y="359"/>
                    </a:lnTo>
                    <a:lnTo>
                      <a:pt x="152" y="359"/>
                    </a:lnTo>
                    <a:lnTo>
                      <a:pt x="152" y="443"/>
                    </a:lnTo>
                    <a:lnTo>
                      <a:pt x="2" y="445"/>
                    </a:lnTo>
                    <a:lnTo>
                      <a:pt x="2" y="485"/>
                    </a:lnTo>
                    <a:lnTo>
                      <a:pt x="152" y="483"/>
                    </a:lnTo>
                    <a:lnTo>
                      <a:pt x="152" y="569"/>
                    </a:lnTo>
                    <a:lnTo>
                      <a:pt x="2" y="569"/>
                    </a:lnTo>
                    <a:lnTo>
                      <a:pt x="2" y="609"/>
                    </a:lnTo>
                    <a:lnTo>
                      <a:pt x="152" y="609"/>
                    </a:lnTo>
                    <a:lnTo>
                      <a:pt x="152" y="695"/>
                    </a:lnTo>
                    <a:lnTo>
                      <a:pt x="0" y="695"/>
                    </a:lnTo>
                    <a:lnTo>
                      <a:pt x="0" y="734"/>
                    </a:lnTo>
                    <a:lnTo>
                      <a:pt x="152" y="734"/>
                    </a:lnTo>
                    <a:lnTo>
                      <a:pt x="152" y="860"/>
                    </a:lnTo>
                    <a:lnTo>
                      <a:pt x="305" y="860"/>
                    </a:lnTo>
                    <a:lnTo>
                      <a:pt x="305" y="1020"/>
                    </a:lnTo>
                    <a:lnTo>
                      <a:pt x="344" y="1021"/>
                    </a:lnTo>
                    <a:lnTo>
                      <a:pt x="345" y="860"/>
                    </a:lnTo>
                    <a:lnTo>
                      <a:pt x="433" y="860"/>
                    </a:lnTo>
                    <a:lnTo>
                      <a:pt x="433" y="1031"/>
                    </a:lnTo>
                    <a:lnTo>
                      <a:pt x="472" y="1031"/>
                    </a:lnTo>
                    <a:lnTo>
                      <a:pt x="472" y="860"/>
                    </a:lnTo>
                    <a:lnTo>
                      <a:pt x="557" y="860"/>
                    </a:lnTo>
                    <a:lnTo>
                      <a:pt x="557" y="1031"/>
                    </a:lnTo>
                    <a:lnTo>
                      <a:pt x="597" y="1031"/>
                    </a:lnTo>
                    <a:lnTo>
                      <a:pt x="597" y="860"/>
                    </a:lnTo>
                    <a:lnTo>
                      <a:pt x="681" y="860"/>
                    </a:lnTo>
                    <a:lnTo>
                      <a:pt x="681" y="1021"/>
                    </a:lnTo>
                    <a:lnTo>
                      <a:pt x="722" y="1021"/>
                    </a:lnTo>
                    <a:lnTo>
                      <a:pt x="722" y="860"/>
                    </a:lnTo>
                    <a:lnTo>
                      <a:pt x="861" y="860"/>
                    </a:lnTo>
                    <a:lnTo>
                      <a:pt x="861" y="711"/>
                    </a:lnTo>
                    <a:lnTo>
                      <a:pt x="1012" y="711"/>
                    </a:lnTo>
                    <a:lnTo>
                      <a:pt x="1012" y="672"/>
                    </a:lnTo>
                    <a:lnTo>
                      <a:pt x="861" y="672"/>
                    </a:lnTo>
                    <a:lnTo>
                      <a:pt x="861" y="586"/>
                    </a:lnTo>
                    <a:lnTo>
                      <a:pt x="1012" y="586"/>
                    </a:lnTo>
                    <a:lnTo>
                      <a:pt x="1012" y="546"/>
                    </a:lnTo>
                    <a:lnTo>
                      <a:pt x="861" y="546"/>
                    </a:lnTo>
                    <a:lnTo>
                      <a:pt x="861" y="462"/>
                    </a:lnTo>
                    <a:lnTo>
                      <a:pt x="1012" y="462"/>
                    </a:lnTo>
                    <a:lnTo>
                      <a:pt x="1012" y="421"/>
                    </a:lnTo>
                    <a:lnTo>
                      <a:pt x="861" y="421"/>
                    </a:lnTo>
                    <a:lnTo>
                      <a:pt x="861" y="336"/>
                    </a:lnTo>
                    <a:lnTo>
                      <a:pt x="1012" y="336"/>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61" name="Freeform 8"/>
              <p:cNvSpPr>
                <a:spLocks/>
              </p:cNvSpPr>
              <p:nvPr/>
            </p:nvSpPr>
            <p:spPr bwMode="auto">
              <a:xfrm>
                <a:off x="6994525" y="3983038"/>
                <a:ext cx="180975" cy="227012"/>
              </a:xfrm>
              <a:custGeom>
                <a:avLst/>
                <a:gdLst/>
                <a:ahLst/>
                <a:cxnLst>
                  <a:cxn ang="0">
                    <a:pos x="227" y="0"/>
                  </a:cxn>
                  <a:cxn ang="0">
                    <a:pos x="227" y="104"/>
                  </a:cxn>
                  <a:cxn ang="0">
                    <a:pos x="85" y="104"/>
                  </a:cxn>
                  <a:cxn ang="0">
                    <a:pos x="85" y="287"/>
                  </a:cxn>
                  <a:cxn ang="0">
                    <a:pos x="0" y="202"/>
                  </a:cxn>
                  <a:cxn ang="0">
                    <a:pos x="0" y="0"/>
                  </a:cxn>
                  <a:cxn ang="0">
                    <a:pos x="227" y="0"/>
                  </a:cxn>
                </a:cxnLst>
                <a:rect l="0" t="0" r="r" b="b"/>
                <a:pathLst>
                  <a:path w="227" h="287">
                    <a:moveTo>
                      <a:pt x="227" y="0"/>
                    </a:moveTo>
                    <a:lnTo>
                      <a:pt x="227" y="104"/>
                    </a:lnTo>
                    <a:lnTo>
                      <a:pt x="85" y="104"/>
                    </a:lnTo>
                    <a:lnTo>
                      <a:pt x="85" y="287"/>
                    </a:lnTo>
                    <a:lnTo>
                      <a:pt x="0" y="202"/>
                    </a:lnTo>
                    <a:lnTo>
                      <a:pt x="0" y="0"/>
                    </a:lnTo>
                    <a:lnTo>
                      <a:pt x="227" y="0"/>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62" name="Freeform 9"/>
              <p:cNvSpPr>
                <a:spLocks/>
              </p:cNvSpPr>
              <p:nvPr/>
            </p:nvSpPr>
            <p:spPr bwMode="auto">
              <a:xfrm>
                <a:off x="7046913" y="4329113"/>
                <a:ext cx="60325" cy="60325"/>
              </a:xfrm>
              <a:custGeom>
                <a:avLst/>
                <a:gdLst/>
                <a:ahLst/>
                <a:cxnLst>
                  <a:cxn ang="0">
                    <a:pos x="40" y="76"/>
                  </a:cxn>
                  <a:cxn ang="0">
                    <a:pos x="32" y="75"/>
                  </a:cxn>
                  <a:cxn ang="0">
                    <a:pos x="25" y="74"/>
                  </a:cxn>
                  <a:cxn ang="0">
                    <a:pos x="18" y="70"/>
                  </a:cxn>
                  <a:cxn ang="0">
                    <a:pos x="12" y="65"/>
                  </a:cxn>
                  <a:cxn ang="0">
                    <a:pos x="7" y="59"/>
                  </a:cxn>
                  <a:cxn ang="0">
                    <a:pos x="4" y="53"/>
                  </a:cxn>
                  <a:cxn ang="0">
                    <a:pos x="2" y="46"/>
                  </a:cxn>
                  <a:cxn ang="0">
                    <a:pos x="0" y="38"/>
                  </a:cxn>
                  <a:cxn ang="0">
                    <a:pos x="2" y="30"/>
                  </a:cxn>
                  <a:cxn ang="0">
                    <a:pos x="4" y="23"/>
                  </a:cxn>
                  <a:cxn ang="0">
                    <a:pos x="7" y="16"/>
                  </a:cxn>
                  <a:cxn ang="0">
                    <a:pos x="12" y="10"/>
                  </a:cxn>
                  <a:cxn ang="0">
                    <a:pos x="18" y="6"/>
                  </a:cxn>
                  <a:cxn ang="0">
                    <a:pos x="25" y="2"/>
                  </a:cxn>
                  <a:cxn ang="0">
                    <a:pos x="32" y="1"/>
                  </a:cxn>
                  <a:cxn ang="0">
                    <a:pos x="40" y="0"/>
                  </a:cxn>
                  <a:cxn ang="0">
                    <a:pos x="48" y="1"/>
                  </a:cxn>
                  <a:cxn ang="0">
                    <a:pos x="55" y="2"/>
                  </a:cxn>
                  <a:cxn ang="0">
                    <a:pos x="60" y="6"/>
                  </a:cxn>
                  <a:cxn ang="0">
                    <a:pos x="66" y="10"/>
                  </a:cxn>
                  <a:cxn ang="0">
                    <a:pos x="72" y="16"/>
                  </a:cxn>
                  <a:cxn ang="0">
                    <a:pos x="75" y="23"/>
                  </a:cxn>
                  <a:cxn ang="0">
                    <a:pos x="76" y="30"/>
                  </a:cxn>
                  <a:cxn ang="0">
                    <a:pos x="78" y="38"/>
                  </a:cxn>
                  <a:cxn ang="0">
                    <a:pos x="76" y="46"/>
                  </a:cxn>
                  <a:cxn ang="0">
                    <a:pos x="74" y="53"/>
                  </a:cxn>
                  <a:cxn ang="0">
                    <a:pos x="71" y="59"/>
                  </a:cxn>
                  <a:cxn ang="0">
                    <a:pos x="66" y="65"/>
                  </a:cxn>
                  <a:cxn ang="0">
                    <a:pos x="60" y="69"/>
                  </a:cxn>
                  <a:cxn ang="0">
                    <a:pos x="55" y="73"/>
                  </a:cxn>
                  <a:cxn ang="0">
                    <a:pos x="48" y="75"/>
                  </a:cxn>
                  <a:cxn ang="0">
                    <a:pos x="40" y="76"/>
                  </a:cxn>
                </a:cxnLst>
                <a:rect l="0" t="0" r="r" b="b"/>
                <a:pathLst>
                  <a:path w="78" h="76">
                    <a:moveTo>
                      <a:pt x="40" y="76"/>
                    </a:moveTo>
                    <a:lnTo>
                      <a:pt x="32" y="75"/>
                    </a:lnTo>
                    <a:lnTo>
                      <a:pt x="25" y="74"/>
                    </a:lnTo>
                    <a:lnTo>
                      <a:pt x="18" y="70"/>
                    </a:lnTo>
                    <a:lnTo>
                      <a:pt x="12" y="65"/>
                    </a:lnTo>
                    <a:lnTo>
                      <a:pt x="7" y="59"/>
                    </a:lnTo>
                    <a:lnTo>
                      <a:pt x="4" y="53"/>
                    </a:lnTo>
                    <a:lnTo>
                      <a:pt x="2" y="46"/>
                    </a:lnTo>
                    <a:lnTo>
                      <a:pt x="0" y="38"/>
                    </a:lnTo>
                    <a:lnTo>
                      <a:pt x="2" y="30"/>
                    </a:lnTo>
                    <a:lnTo>
                      <a:pt x="4" y="23"/>
                    </a:lnTo>
                    <a:lnTo>
                      <a:pt x="7" y="16"/>
                    </a:lnTo>
                    <a:lnTo>
                      <a:pt x="12" y="10"/>
                    </a:lnTo>
                    <a:lnTo>
                      <a:pt x="18" y="6"/>
                    </a:lnTo>
                    <a:lnTo>
                      <a:pt x="25" y="2"/>
                    </a:lnTo>
                    <a:lnTo>
                      <a:pt x="32" y="1"/>
                    </a:lnTo>
                    <a:lnTo>
                      <a:pt x="40" y="0"/>
                    </a:lnTo>
                    <a:lnTo>
                      <a:pt x="48" y="1"/>
                    </a:lnTo>
                    <a:lnTo>
                      <a:pt x="55" y="2"/>
                    </a:lnTo>
                    <a:lnTo>
                      <a:pt x="60" y="6"/>
                    </a:lnTo>
                    <a:lnTo>
                      <a:pt x="66" y="10"/>
                    </a:lnTo>
                    <a:lnTo>
                      <a:pt x="72" y="16"/>
                    </a:lnTo>
                    <a:lnTo>
                      <a:pt x="75" y="23"/>
                    </a:lnTo>
                    <a:lnTo>
                      <a:pt x="76" y="30"/>
                    </a:lnTo>
                    <a:lnTo>
                      <a:pt x="78" y="38"/>
                    </a:lnTo>
                    <a:lnTo>
                      <a:pt x="76" y="46"/>
                    </a:lnTo>
                    <a:lnTo>
                      <a:pt x="74" y="53"/>
                    </a:lnTo>
                    <a:lnTo>
                      <a:pt x="71" y="59"/>
                    </a:lnTo>
                    <a:lnTo>
                      <a:pt x="66" y="65"/>
                    </a:lnTo>
                    <a:lnTo>
                      <a:pt x="60" y="69"/>
                    </a:lnTo>
                    <a:lnTo>
                      <a:pt x="55" y="73"/>
                    </a:lnTo>
                    <a:lnTo>
                      <a:pt x="48" y="75"/>
                    </a:lnTo>
                    <a:lnTo>
                      <a:pt x="40" y="76"/>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63" name="Freeform 10"/>
              <p:cNvSpPr>
                <a:spLocks/>
              </p:cNvSpPr>
              <p:nvPr/>
            </p:nvSpPr>
            <p:spPr bwMode="auto">
              <a:xfrm>
                <a:off x="6896100" y="3983038"/>
                <a:ext cx="68262" cy="127000"/>
              </a:xfrm>
              <a:custGeom>
                <a:avLst/>
                <a:gdLst/>
                <a:ahLst/>
                <a:cxnLst>
                  <a:cxn ang="0">
                    <a:pos x="85" y="0"/>
                  </a:cxn>
                  <a:cxn ang="0">
                    <a:pos x="85" y="161"/>
                  </a:cxn>
                  <a:cxn ang="0">
                    <a:pos x="0" y="76"/>
                  </a:cxn>
                  <a:cxn ang="0">
                    <a:pos x="0" y="0"/>
                  </a:cxn>
                  <a:cxn ang="0">
                    <a:pos x="85" y="0"/>
                  </a:cxn>
                </a:cxnLst>
                <a:rect l="0" t="0" r="r" b="b"/>
                <a:pathLst>
                  <a:path w="85" h="161">
                    <a:moveTo>
                      <a:pt x="85" y="0"/>
                    </a:moveTo>
                    <a:lnTo>
                      <a:pt x="85" y="161"/>
                    </a:lnTo>
                    <a:lnTo>
                      <a:pt x="0" y="76"/>
                    </a:lnTo>
                    <a:lnTo>
                      <a:pt x="0" y="0"/>
                    </a:lnTo>
                    <a:lnTo>
                      <a:pt x="85" y="0"/>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64" name="Freeform 11"/>
              <p:cNvSpPr>
                <a:spLocks/>
              </p:cNvSpPr>
              <p:nvPr/>
            </p:nvSpPr>
            <p:spPr bwMode="auto">
              <a:xfrm>
                <a:off x="6675438" y="4411663"/>
                <a:ext cx="90487" cy="68262"/>
              </a:xfrm>
              <a:custGeom>
                <a:avLst/>
                <a:gdLst/>
                <a:ahLst/>
                <a:cxnLst>
                  <a:cxn ang="0">
                    <a:pos x="0" y="85"/>
                  </a:cxn>
                  <a:cxn ang="0">
                    <a:pos x="0" y="0"/>
                  </a:cxn>
                  <a:cxn ang="0">
                    <a:pos x="114" y="0"/>
                  </a:cxn>
                  <a:cxn ang="0">
                    <a:pos x="115" y="85"/>
                  </a:cxn>
                  <a:cxn ang="0">
                    <a:pos x="0" y="85"/>
                  </a:cxn>
                </a:cxnLst>
                <a:rect l="0" t="0" r="r" b="b"/>
                <a:pathLst>
                  <a:path w="115" h="85">
                    <a:moveTo>
                      <a:pt x="0" y="85"/>
                    </a:moveTo>
                    <a:lnTo>
                      <a:pt x="0" y="0"/>
                    </a:lnTo>
                    <a:lnTo>
                      <a:pt x="114" y="0"/>
                    </a:lnTo>
                    <a:lnTo>
                      <a:pt x="115" y="85"/>
                    </a:lnTo>
                    <a:lnTo>
                      <a:pt x="0" y="85"/>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65" name="Freeform 12"/>
              <p:cNvSpPr>
                <a:spLocks/>
              </p:cNvSpPr>
              <p:nvPr/>
            </p:nvSpPr>
            <p:spPr bwMode="auto">
              <a:xfrm>
                <a:off x="6675438" y="4211638"/>
                <a:ext cx="192087" cy="268287"/>
              </a:xfrm>
              <a:custGeom>
                <a:avLst/>
                <a:gdLst/>
                <a:ahLst/>
                <a:cxnLst>
                  <a:cxn ang="0">
                    <a:pos x="154" y="338"/>
                  </a:cxn>
                  <a:cxn ang="0">
                    <a:pos x="154" y="214"/>
                  </a:cxn>
                  <a:cxn ang="0">
                    <a:pos x="0" y="214"/>
                  </a:cxn>
                  <a:cxn ang="0">
                    <a:pos x="0" y="2"/>
                  </a:cxn>
                  <a:cxn ang="0">
                    <a:pos x="86" y="0"/>
                  </a:cxn>
                  <a:cxn ang="0">
                    <a:pos x="242" y="156"/>
                  </a:cxn>
                  <a:cxn ang="0">
                    <a:pos x="242" y="338"/>
                  </a:cxn>
                  <a:cxn ang="0">
                    <a:pos x="154" y="338"/>
                  </a:cxn>
                </a:cxnLst>
                <a:rect l="0" t="0" r="r" b="b"/>
                <a:pathLst>
                  <a:path w="242" h="338">
                    <a:moveTo>
                      <a:pt x="154" y="338"/>
                    </a:moveTo>
                    <a:lnTo>
                      <a:pt x="154" y="214"/>
                    </a:lnTo>
                    <a:lnTo>
                      <a:pt x="0" y="214"/>
                    </a:lnTo>
                    <a:lnTo>
                      <a:pt x="0" y="2"/>
                    </a:lnTo>
                    <a:lnTo>
                      <a:pt x="86" y="0"/>
                    </a:lnTo>
                    <a:lnTo>
                      <a:pt x="242" y="156"/>
                    </a:lnTo>
                    <a:lnTo>
                      <a:pt x="242" y="338"/>
                    </a:lnTo>
                    <a:lnTo>
                      <a:pt x="154" y="338"/>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66" name="Freeform 13"/>
              <p:cNvSpPr>
                <a:spLocks/>
              </p:cNvSpPr>
              <p:nvPr/>
            </p:nvSpPr>
            <p:spPr bwMode="auto">
              <a:xfrm>
                <a:off x="6897688" y="4367213"/>
                <a:ext cx="68262" cy="112712"/>
              </a:xfrm>
              <a:custGeom>
                <a:avLst/>
                <a:gdLst/>
                <a:ahLst/>
                <a:cxnLst>
                  <a:cxn ang="0">
                    <a:pos x="0" y="142"/>
                  </a:cxn>
                  <a:cxn ang="0">
                    <a:pos x="0" y="0"/>
                  </a:cxn>
                  <a:cxn ang="0">
                    <a:pos x="85" y="86"/>
                  </a:cxn>
                  <a:cxn ang="0">
                    <a:pos x="85" y="142"/>
                  </a:cxn>
                  <a:cxn ang="0">
                    <a:pos x="0" y="142"/>
                  </a:cxn>
                </a:cxnLst>
                <a:rect l="0" t="0" r="r" b="b"/>
                <a:pathLst>
                  <a:path w="85" h="142">
                    <a:moveTo>
                      <a:pt x="0" y="142"/>
                    </a:moveTo>
                    <a:lnTo>
                      <a:pt x="0" y="0"/>
                    </a:lnTo>
                    <a:lnTo>
                      <a:pt x="85" y="86"/>
                    </a:lnTo>
                    <a:lnTo>
                      <a:pt x="85" y="142"/>
                    </a:lnTo>
                    <a:lnTo>
                      <a:pt x="0" y="142"/>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67" name="Freeform 14"/>
              <p:cNvSpPr>
                <a:spLocks/>
              </p:cNvSpPr>
              <p:nvPr/>
            </p:nvSpPr>
            <p:spPr bwMode="auto">
              <a:xfrm>
                <a:off x="6675438" y="3983038"/>
                <a:ext cx="388937" cy="496887"/>
              </a:xfrm>
              <a:custGeom>
                <a:avLst/>
                <a:gdLst/>
                <a:ahLst/>
                <a:cxnLst>
                  <a:cxn ang="0">
                    <a:pos x="406" y="555"/>
                  </a:cxn>
                  <a:cxn ang="0">
                    <a:pos x="0" y="250"/>
                  </a:cxn>
                  <a:cxn ang="0">
                    <a:pos x="114" y="0"/>
                  </a:cxn>
                  <a:cxn ang="0">
                    <a:pos x="102" y="63"/>
                  </a:cxn>
                  <a:cxn ang="0">
                    <a:pos x="80" y="77"/>
                  </a:cxn>
                  <a:cxn ang="0">
                    <a:pos x="65" y="97"/>
                  </a:cxn>
                  <a:cxn ang="0">
                    <a:pos x="57" y="121"/>
                  </a:cxn>
                  <a:cxn ang="0">
                    <a:pos x="57" y="149"/>
                  </a:cxn>
                  <a:cxn ang="0">
                    <a:pos x="69" y="178"/>
                  </a:cxn>
                  <a:cxn ang="0">
                    <a:pos x="85" y="195"/>
                  </a:cxn>
                  <a:cxn ang="0">
                    <a:pos x="98" y="203"/>
                  </a:cxn>
                  <a:cxn ang="0">
                    <a:pos x="112" y="209"/>
                  </a:cxn>
                  <a:cxn ang="0">
                    <a:pos x="126" y="212"/>
                  </a:cxn>
                  <a:cxn ang="0">
                    <a:pos x="140" y="212"/>
                  </a:cxn>
                  <a:cxn ang="0">
                    <a:pos x="151" y="210"/>
                  </a:cxn>
                  <a:cxn ang="0">
                    <a:pos x="162" y="208"/>
                  </a:cxn>
                  <a:cxn ang="0">
                    <a:pos x="171" y="203"/>
                  </a:cxn>
                  <a:cxn ang="0">
                    <a:pos x="365" y="389"/>
                  </a:cxn>
                  <a:cxn ang="0">
                    <a:pos x="204" y="171"/>
                  </a:cxn>
                  <a:cxn ang="0">
                    <a:pos x="211" y="153"/>
                  </a:cxn>
                  <a:cxn ang="0">
                    <a:pos x="213" y="134"/>
                  </a:cxn>
                  <a:cxn ang="0">
                    <a:pos x="207" y="104"/>
                  </a:cxn>
                  <a:cxn ang="0">
                    <a:pos x="190" y="78"/>
                  </a:cxn>
                  <a:cxn ang="0">
                    <a:pos x="182" y="72"/>
                  </a:cxn>
                  <a:cxn ang="0">
                    <a:pos x="174" y="66"/>
                  </a:cxn>
                  <a:cxn ang="0">
                    <a:pos x="163" y="61"/>
                  </a:cxn>
                  <a:cxn ang="0">
                    <a:pos x="154" y="58"/>
                  </a:cxn>
                  <a:cxn ang="0">
                    <a:pos x="238" y="0"/>
                  </a:cxn>
                  <a:cxn ang="0">
                    <a:pos x="488" y="344"/>
                  </a:cxn>
                  <a:cxn ang="0">
                    <a:pos x="475" y="404"/>
                  </a:cxn>
                  <a:cxn ang="0">
                    <a:pos x="454" y="417"/>
                  </a:cxn>
                  <a:cxn ang="0">
                    <a:pos x="439" y="437"/>
                  </a:cxn>
                  <a:cxn ang="0">
                    <a:pos x="429" y="461"/>
                  </a:cxn>
                  <a:cxn ang="0">
                    <a:pos x="429" y="490"/>
                  </a:cxn>
                  <a:cxn ang="0">
                    <a:pos x="441" y="519"/>
                  </a:cxn>
                  <a:cxn ang="0">
                    <a:pos x="456" y="535"/>
                  </a:cxn>
                  <a:cxn ang="0">
                    <a:pos x="464" y="542"/>
                  </a:cxn>
                  <a:cxn ang="0">
                    <a:pos x="474" y="547"/>
                  </a:cxn>
                  <a:cxn ang="0">
                    <a:pos x="485" y="551"/>
                  </a:cxn>
                  <a:cxn ang="0">
                    <a:pos x="490" y="627"/>
                  </a:cxn>
                </a:cxnLst>
                <a:rect l="0" t="0" r="r" b="b"/>
                <a:pathLst>
                  <a:path w="490" h="627">
                    <a:moveTo>
                      <a:pt x="406" y="627"/>
                    </a:moveTo>
                    <a:lnTo>
                      <a:pt x="406" y="555"/>
                    </a:lnTo>
                    <a:lnTo>
                      <a:pt x="102" y="249"/>
                    </a:lnTo>
                    <a:lnTo>
                      <a:pt x="0" y="250"/>
                    </a:lnTo>
                    <a:lnTo>
                      <a:pt x="0" y="0"/>
                    </a:lnTo>
                    <a:lnTo>
                      <a:pt x="114" y="0"/>
                    </a:lnTo>
                    <a:lnTo>
                      <a:pt x="114" y="59"/>
                    </a:lnTo>
                    <a:lnTo>
                      <a:pt x="102" y="63"/>
                    </a:lnTo>
                    <a:lnTo>
                      <a:pt x="91" y="69"/>
                    </a:lnTo>
                    <a:lnTo>
                      <a:pt x="80" y="77"/>
                    </a:lnTo>
                    <a:lnTo>
                      <a:pt x="72" y="87"/>
                    </a:lnTo>
                    <a:lnTo>
                      <a:pt x="65" y="97"/>
                    </a:lnTo>
                    <a:lnTo>
                      <a:pt x="61" y="108"/>
                    </a:lnTo>
                    <a:lnTo>
                      <a:pt x="57" y="121"/>
                    </a:lnTo>
                    <a:lnTo>
                      <a:pt x="56" y="134"/>
                    </a:lnTo>
                    <a:lnTo>
                      <a:pt x="57" y="149"/>
                    </a:lnTo>
                    <a:lnTo>
                      <a:pt x="62" y="164"/>
                    </a:lnTo>
                    <a:lnTo>
                      <a:pt x="69" y="178"/>
                    </a:lnTo>
                    <a:lnTo>
                      <a:pt x="79" y="189"/>
                    </a:lnTo>
                    <a:lnTo>
                      <a:pt x="85" y="195"/>
                    </a:lnTo>
                    <a:lnTo>
                      <a:pt x="91" y="200"/>
                    </a:lnTo>
                    <a:lnTo>
                      <a:pt x="98" y="203"/>
                    </a:lnTo>
                    <a:lnTo>
                      <a:pt x="105" y="206"/>
                    </a:lnTo>
                    <a:lnTo>
                      <a:pt x="112" y="209"/>
                    </a:lnTo>
                    <a:lnTo>
                      <a:pt x="120" y="211"/>
                    </a:lnTo>
                    <a:lnTo>
                      <a:pt x="126" y="212"/>
                    </a:lnTo>
                    <a:lnTo>
                      <a:pt x="135" y="212"/>
                    </a:lnTo>
                    <a:lnTo>
                      <a:pt x="140" y="212"/>
                    </a:lnTo>
                    <a:lnTo>
                      <a:pt x="146" y="211"/>
                    </a:lnTo>
                    <a:lnTo>
                      <a:pt x="151" y="210"/>
                    </a:lnTo>
                    <a:lnTo>
                      <a:pt x="156" y="209"/>
                    </a:lnTo>
                    <a:lnTo>
                      <a:pt x="162" y="208"/>
                    </a:lnTo>
                    <a:lnTo>
                      <a:pt x="167" y="205"/>
                    </a:lnTo>
                    <a:lnTo>
                      <a:pt x="171" y="203"/>
                    </a:lnTo>
                    <a:lnTo>
                      <a:pt x="176" y="201"/>
                    </a:lnTo>
                    <a:lnTo>
                      <a:pt x="365" y="389"/>
                    </a:lnTo>
                    <a:lnTo>
                      <a:pt x="394" y="361"/>
                    </a:lnTo>
                    <a:lnTo>
                      <a:pt x="204" y="171"/>
                    </a:lnTo>
                    <a:lnTo>
                      <a:pt x="207" y="161"/>
                    </a:lnTo>
                    <a:lnTo>
                      <a:pt x="211" y="153"/>
                    </a:lnTo>
                    <a:lnTo>
                      <a:pt x="212" y="144"/>
                    </a:lnTo>
                    <a:lnTo>
                      <a:pt x="213" y="134"/>
                    </a:lnTo>
                    <a:lnTo>
                      <a:pt x="212" y="119"/>
                    </a:lnTo>
                    <a:lnTo>
                      <a:pt x="207" y="104"/>
                    </a:lnTo>
                    <a:lnTo>
                      <a:pt x="200" y="90"/>
                    </a:lnTo>
                    <a:lnTo>
                      <a:pt x="190" y="78"/>
                    </a:lnTo>
                    <a:lnTo>
                      <a:pt x="186" y="75"/>
                    </a:lnTo>
                    <a:lnTo>
                      <a:pt x="182" y="72"/>
                    </a:lnTo>
                    <a:lnTo>
                      <a:pt x="178" y="68"/>
                    </a:lnTo>
                    <a:lnTo>
                      <a:pt x="174" y="66"/>
                    </a:lnTo>
                    <a:lnTo>
                      <a:pt x="169" y="63"/>
                    </a:lnTo>
                    <a:lnTo>
                      <a:pt x="163" y="61"/>
                    </a:lnTo>
                    <a:lnTo>
                      <a:pt x="159" y="59"/>
                    </a:lnTo>
                    <a:lnTo>
                      <a:pt x="154" y="58"/>
                    </a:lnTo>
                    <a:lnTo>
                      <a:pt x="154" y="0"/>
                    </a:lnTo>
                    <a:lnTo>
                      <a:pt x="238" y="0"/>
                    </a:lnTo>
                    <a:lnTo>
                      <a:pt x="238" y="92"/>
                    </a:lnTo>
                    <a:lnTo>
                      <a:pt x="488" y="344"/>
                    </a:lnTo>
                    <a:lnTo>
                      <a:pt x="488" y="399"/>
                    </a:lnTo>
                    <a:lnTo>
                      <a:pt x="475" y="404"/>
                    </a:lnTo>
                    <a:lnTo>
                      <a:pt x="464" y="409"/>
                    </a:lnTo>
                    <a:lnTo>
                      <a:pt x="454" y="417"/>
                    </a:lnTo>
                    <a:lnTo>
                      <a:pt x="446" y="427"/>
                    </a:lnTo>
                    <a:lnTo>
                      <a:pt x="439" y="437"/>
                    </a:lnTo>
                    <a:lnTo>
                      <a:pt x="433" y="449"/>
                    </a:lnTo>
                    <a:lnTo>
                      <a:pt x="429" y="461"/>
                    </a:lnTo>
                    <a:lnTo>
                      <a:pt x="428" y="475"/>
                    </a:lnTo>
                    <a:lnTo>
                      <a:pt x="429" y="490"/>
                    </a:lnTo>
                    <a:lnTo>
                      <a:pt x="434" y="505"/>
                    </a:lnTo>
                    <a:lnTo>
                      <a:pt x="441" y="519"/>
                    </a:lnTo>
                    <a:lnTo>
                      <a:pt x="451" y="530"/>
                    </a:lnTo>
                    <a:lnTo>
                      <a:pt x="456" y="535"/>
                    </a:lnTo>
                    <a:lnTo>
                      <a:pt x="459" y="538"/>
                    </a:lnTo>
                    <a:lnTo>
                      <a:pt x="464" y="542"/>
                    </a:lnTo>
                    <a:lnTo>
                      <a:pt x="470" y="544"/>
                    </a:lnTo>
                    <a:lnTo>
                      <a:pt x="474" y="547"/>
                    </a:lnTo>
                    <a:lnTo>
                      <a:pt x="479" y="549"/>
                    </a:lnTo>
                    <a:lnTo>
                      <a:pt x="485" y="551"/>
                    </a:lnTo>
                    <a:lnTo>
                      <a:pt x="490" y="552"/>
                    </a:lnTo>
                    <a:lnTo>
                      <a:pt x="490" y="627"/>
                    </a:lnTo>
                    <a:lnTo>
                      <a:pt x="406" y="627"/>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68" name="Freeform 15"/>
              <p:cNvSpPr>
                <a:spLocks/>
              </p:cNvSpPr>
              <p:nvPr/>
            </p:nvSpPr>
            <p:spPr bwMode="auto">
              <a:xfrm>
                <a:off x="6751638" y="4057650"/>
                <a:ext cx="61912" cy="60325"/>
              </a:xfrm>
              <a:custGeom>
                <a:avLst/>
                <a:gdLst/>
                <a:ahLst/>
                <a:cxnLst>
                  <a:cxn ang="0">
                    <a:pos x="38" y="76"/>
                  </a:cxn>
                  <a:cxn ang="0">
                    <a:pos x="29" y="75"/>
                  </a:cxn>
                  <a:cxn ang="0">
                    <a:pos x="23" y="74"/>
                  </a:cxn>
                  <a:cxn ang="0">
                    <a:pos x="17" y="70"/>
                  </a:cxn>
                  <a:cxn ang="0">
                    <a:pos x="11" y="65"/>
                  </a:cxn>
                  <a:cxn ang="0">
                    <a:pos x="6" y="60"/>
                  </a:cxn>
                  <a:cxn ang="0">
                    <a:pos x="3" y="53"/>
                  </a:cxn>
                  <a:cxn ang="0">
                    <a:pos x="1" y="46"/>
                  </a:cxn>
                  <a:cxn ang="0">
                    <a:pos x="0" y="38"/>
                  </a:cxn>
                  <a:cxn ang="0">
                    <a:pos x="1" y="30"/>
                  </a:cxn>
                  <a:cxn ang="0">
                    <a:pos x="3" y="23"/>
                  </a:cxn>
                  <a:cxn ang="0">
                    <a:pos x="6" y="17"/>
                  </a:cxn>
                  <a:cxn ang="0">
                    <a:pos x="11" y="11"/>
                  </a:cxn>
                  <a:cxn ang="0">
                    <a:pos x="17" y="6"/>
                  </a:cxn>
                  <a:cxn ang="0">
                    <a:pos x="23" y="2"/>
                  </a:cxn>
                  <a:cxn ang="0">
                    <a:pos x="29" y="1"/>
                  </a:cxn>
                  <a:cxn ang="0">
                    <a:pos x="38" y="0"/>
                  </a:cxn>
                  <a:cxn ang="0">
                    <a:pos x="46" y="1"/>
                  </a:cxn>
                  <a:cxn ang="0">
                    <a:pos x="53" y="2"/>
                  </a:cxn>
                  <a:cxn ang="0">
                    <a:pos x="59" y="6"/>
                  </a:cxn>
                  <a:cxn ang="0">
                    <a:pos x="65" y="11"/>
                  </a:cxn>
                  <a:cxn ang="0">
                    <a:pos x="70" y="17"/>
                  </a:cxn>
                  <a:cxn ang="0">
                    <a:pos x="73" y="23"/>
                  </a:cxn>
                  <a:cxn ang="0">
                    <a:pos x="76" y="30"/>
                  </a:cxn>
                  <a:cxn ang="0">
                    <a:pos x="77" y="38"/>
                  </a:cxn>
                  <a:cxn ang="0">
                    <a:pos x="76" y="46"/>
                  </a:cxn>
                  <a:cxn ang="0">
                    <a:pos x="73" y="53"/>
                  </a:cxn>
                  <a:cxn ang="0">
                    <a:pos x="70" y="59"/>
                  </a:cxn>
                  <a:cxn ang="0">
                    <a:pos x="65" y="64"/>
                  </a:cxn>
                  <a:cxn ang="0">
                    <a:pos x="59" y="69"/>
                  </a:cxn>
                  <a:cxn ang="0">
                    <a:pos x="53" y="72"/>
                  </a:cxn>
                  <a:cxn ang="0">
                    <a:pos x="46" y="75"/>
                  </a:cxn>
                  <a:cxn ang="0">
                    <a:pos x="38" y="76"/>
                  </a:cxn>
                </a:cxnLst>
                <a:rect l="0" t="0" r="r" b="b"/>
                <a:pathLst>
                  <a:path w="77" h="76">
                    <a:moveTo>
                      <a:pt x="38" y="76"/>
                    </a:moveTo>
                    <a:lnTo>
                      <a:pt x="29" y="75"/>
                    </a:lnTo>
                    <a:lnTo>
                      <a:pt x="23" y="74"/>
                    </a:lnTo>
                    <a:lnTo>
                      <a:pt x="17" y="70"/>
                    </a:lnTo>
                    <a:lnTo>
                      <a:pt x="11" y="65"/>
                    </a:lnTo>
                    <a:lnTo>
                      <a:pt x="6" y="60"/>
                    </a:lnTo>
                    <a:lnTo>
                      <a:pt x="3" y="53"/>
                    </a:lnTo>
                    <a:lnTo>
                      <a:pt x="1" y="46"/>
                    </a:lnTo>
                    <a:lnTo>
                      <a:pt x="0" y="38"/>
                    </a:lnTo>
                    <a:lnTo>
                      <a:pt x="1" y="30"/>
                    </a:lnTo>
                    <a:lnTo>
                      <a:pt x="3" y="23"/>
                    </a:lnTo>
                    <a:lnTo>
                      <a:pt x="6" y="17"/>
                    </a:lnTo>
                    <a:lnTo>
                      <a:pt x="11" y="11"/>
                    </a:lnTo>
                    <a:lnTo>
                      <a:pt x="17" y="6"/>
                    </a:lnTo>
                    <a:lnTo>
                      <a:pt x="23" y="2"/>
                    </a:lnTo>
                    <a:lnTo>
                      <a:pt x="29" y="1"/>
                    </a:lnTo>
                    <a:lnTo>
                      <a:pt x="38" y="0"/>
                    </a:lnTo>
                    <a:lnTo>
                      <a:pt x="46" y="1"/>
                    </a:lnTo>
                    <a:lnTo>
                      <a:pt x="53" y="2"/>
                    </a:lnTo>
                    <a:lnTo>
                      <a:pt x="59" y="6"/>
                    </a:lnTo>
                    <a:lnTo>
                      <a:pt x="65" y="11"/>
                    </a:lnTo>
                    <a:lnTo>
                      <a:pt x="70" y="17"/>
                    </a:lnTo>
                    <a:lnTo>
                      <a:pt x="73" y="23"/>
                    </a:lnTo>
                    <a:lnTo>
                      <a:pt x="76" y="30"/>
                    </a:lnTo>
                    <a:lnTo>
                      <a:pt x="77" y="38"/>
                    </a:lnTo>
                    <a:lnTo>
                      <a:pt x="76" y="46"/>
                    </a:lnTo>
                    <a:lnTo>
                      <a:pt x="73" y="53"/>
                    </a:lnTo>
                    <a:lnTo>
                      <a:pt x="70" y="59"/>
                    </a:lnTo>
                    <a:lnTo>
                      <a:pt x="65" y="64"/>
                    </a:lnTo>
                    <a:lnTo>
                      <a:pt x="59" y="69"/>
                    </a:lnTo>
                    <a:lnTo>
                      <a:pt x="53" y="72"/>
                    </a:lnTo>
                    <a:lnTo>
                      <a:pt x="46" y="75"/>
                    </a:lnTo>
                    <a:lnTo>
                      <a:pt x="38" y="76"/>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69" name="Freeform 16"/>
              <p:cNvSpPr>
                <a:spLocks/>
              </p:cNvSpPr>
              <p:nvPr/>
            </p:nvSpPr>
            <p:spPr bwMode="auto">
              <a:xfrm>
                <a:off x="7094538" y="4097338"/>
                <a:ext cx="80962" cy="382587"/>
              </a:xfrm>
              <a:custGeom>
                <a:avLst/>
                <a:gdLst/>
                <a:ahLst/>
                <a:cxnLst>
                  <a:cxn ang="0">
                    <a:pos x="102" y="483"/>
                  </a:cxn>
                  <a:cxn ang="0">
                    <a:pos x="3" y="483"/>
                  </a:cxn>
                  <a:cxn ang="0">
                    <a:pos x="3" y="405"/>
                  </a:cxn>
                  <a:cxn ang="0">
                    <a:pos x="11" y="401"/>
                  </a:cxn>
                  <a:cxn ang="0">
                    <a:pos x="19" y="398"/>
                  </a:cxn>
                  <a:cxn ang="0">
                    <a:pos x="27" y="392"/>
                  </a:cxn>
                  <a:cxn ang="0">
                    <a:pos x="34" y="386"/>
                  </a:cxn>
                  <a:cxn ang="0">
                    <a:pos x="44" y="375"/>
                  </a:cxn>
                  <a:cxn ang="0">
                    <a:pos x="51" y="361"/>
                  </a:cxn>
                  <a:cxn ang="0">
                    <a:pos x="56" y="346"/>
                  </a:cxn>
                  <a:cxn ang="0">
                    <a:pos x="57" y="331"/>
                  </a:cxn>
                  <a:cxn ang="0">
                    <a:pos x="56" y="316"/>
                  </a:cxn>
                  <a:cxn ang="0">
                    <a:pos x="51" y="301"/>
                  </a:cxn>
                  <a:cxn ang="0">
                    <a:pos x="44" y="287"/>
                  </a:cxn>
                  <a:cxn ang="0">
                    <a:pos x="34" y="276"/>
                  </a:cxn>
                  <a:cxn ang="0">
                    <a:pos x="27" y="269"/>
                  </a:cxn>
                  <a:cxn ang="0">
                    <a:pos x="19" y="264"/>
                  </a:cxn>
                  <a:cxn ang="0">
                    <a:pos x="10" y="260"/>
                  </a:cxn>
                  <a:cxn ang="0">
                    <a:pos x="0" y="256"/>
                  </a:cxn>
                  <a:cxn ang="0">
                    <a:pos x="0" y="0"/>
                  </a:cxn>
                  <a:cxn ang="0">
                    <a:pos x="102" y="0"/>
                  </a:cxn>
                  <a:cxn ang="0">
                    <a:pos x="102" y="483"/>
                  </a:cxn>
                </a:cxnLst>
                <a:rect l="0" t="0" r="r" b="b"/>
                <a:pathLst>
                  <a:path w="102" h="483">
                    <a:moveTo>
                      <a:pt x="102" y="483"/>
                    </a:moveTo>
                    <a:lnTo>
                      <a:pt x="3" y="483"/>
                    </a:lnTo>
                    <a:lnTo>
                      <a:pt x="3" y="405"/>
                    </a:lnTo>
                    <a:lnTo>
                      <a:pt x="11" y="401"/>
                    </a:lnTo>
                    <a:lnTo>
                      <a:pt x="19" y="398"/>
                    </a:lnTo>
                    <a:lnTo>
                      <a:pt x="27" y="392"/>
                    </a:lnTo>
                    <a:lnTo>
                      <a:pt x="34" y="386"/>
                    </a:lnTo>
                    <a:lnTo>
                      <a:pt x="44" y="375"/>
                    </a:lnTo>
                    <a:lnTo>
                      <a:pt x="51" y="361"/>
                    </a:lnTo>
                    <a:lnTo>
                      <a:pt x="56" y="346"/>
                    </a:lnTo>
                    <a:lnTo>
                      <a:pt x="57" y="331"/>
                    </a:lnTo>
                    <a:lnTo>
                      <a:pt x="56" y="316"/>
                    </a:lnTo>
                    <a:lnTo>
                      <a:pt x="51" y="301"/>
                    </a:lnTo>
                    <a:lnTo>
                      <a:pt x="44" y="287"/>
                    </a:lnTo>
                    <a:lnTo>
                      <a:pt x="34" y="276"/>
                    </a:lnTo>
                    <a:lnTo>
                      <a:pt x="27" y="269"/>
                    </a:lnTo>
                    <a:lnTo>
                      <a:pt x="19" y="264"/>
                    </a:lnTo>
                    <a:lnTo>
                      <a:pt x="10" y="260"/>
                    </a:lnTo>
                    <a:lnTo>
                      <a:pt x="0" y="256"/>
                    </a:lnTo>
                    <a:lnTo>
                      <a:pt x="0" y="0"/>
                    </a:lnTo>
                    <a:lnTo>
                      <a:pt x="102" y="0"/>
                    </a:lnTo>
                    <a:lnTo>
                      <a:pt x="102" y="483"/>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grpSp>
      </p:grpSp>
      <p:sp>
        <p:nvSpPr>
          <p:cNvPr id="73" name="Right Arrow 72"/>
          <p:cNvSpPr/>
          <p:nvPr/>
        </p:nvSpPr>
        <p:spPr bwMode="auto">
          <a:xfrm>
            <a:off x="110218" y="3832077"/>
            <a:ext cx="685800" cy="461319"/>
          </a:xfrm>
          <a:prstGeom prst="rightArrow">
            <a:avLst/>
          </a:prstGeom>
          <a:ln>
            <a:headEnd type="none" w="med" len="med"/>
            <a:tailEnd type="none" w="med" len="med"/>
          </a:ln>
        </p:spPr>
        <p:style>
          <a:lnRef idx="1">
            <a:schemeClr val="accent4"/>
          </a:lnRef>
          <a:fillRef idx="2">
            <a:schemeClr val="accent4"/>
          </a:fillRef>
          <a:effectRef idx="1">
            <a:schemeClr val="accent4"/>
          </a:effectRef>
          <a:fontRef idx="minor">
            <a:schemeClr val="dk1"/>
          </a:fontRef>
        </p:style>
        <p:txBody>
          <a:bodyPr vert="horz" wrap="none" lIns="91440" tIns="45720" rIns="91440" bIns="45720" numCol="1" rtlCol="0" anchor="ctr" anchorCtr="0" compatLnSpc="1">
            <a:prstTxWarp prst="textNoShape">
              <a:avLst/>
            </a:prstTxWarp>
          </a:bodyPr>
          <a:lstStyle/>
          <a:p>
            <a:pPr fontAlgn="base">
              <a:spcBef>
                <a:spcPct val="0"/>
              </a:spcBef>
              <a:spcAft>
                <a:spcPct val="0"/>
              </a:spcAft>
            </a:pPr>
            <a:r>
              <a:rPr lang="en-US" b="1" dirty="0">
                <a:solidFill>
                  <a:schemeClr val="tx1"/>
                </a:solidFill>
              </a:rPr>
              <a:t>V 1</a:t>
            </a:r>
          </a:p>
        </p:txBody>
      </p:sp>
      <p:sp>
        <p:nvSpPr>
          <p:cNvPr id="74" name="Right Arrow 73"/>
          <p:cNvSpPr/>
          <p:nvPr/>
        </p:nvSpPr>
        <p:spPr bwMode="auto">
          <a:xfrm>
            <a:off x="839534" y="3826536"/>
            <a:ext cx="685800" cy="461319"/>
          </a:xfrm>
          <a:prstGeom prst="rightArrow">
            <a:avLst/>
          </a:prstGeom>
          <a:ln>
            <a:headEnd type="none" w="med" len="med"/>
            <a:tailEnd type="none" w="med" len="med"/>
          </a:ln>
        </p:spPr>
        <p:style>
          <a:lnRef idx="1">
            <a:schemeClr val="accent4"/>
          </a:lnRef>
          <a:fillRef idx="2">
            <a:schemeClr val="accent4"/>
          </a:fillRef>
          <a:effectRef idx="1">
            <a:schemeClr val="accent4"/>
          </a:effectRef>
          <a:fontRef idx="minor">
            <a:schemeClr val="dk1"/>
          </a:fontRef>
        </p:style>
        <p:txBody>
          <a:bodyPr vert="horz" wrap="none" lIns="91440" tIns="45720" rIns="91440" bIns="45720" numCol="1" rtlCol="0" anchor="ctr" anchorCtr="0" compatLnSpc="1">
            <a:prstTxWarp prst="textNoShape">
              <a:avLst/>
            </a:prstTxWarp>
          </a:bodyPr>
          <a:lstStyle/>
          <a:p>
            <a:pPr marR="0" indent="0" fontAlgn="base">
              <a:lnSpc>
                <a:spcPct val="100000"/>
              </a:lnSpc>
              <a:spcBef>
                <a:spcPct val="0"/>
              </a:spcBef>
              <a:spcAft>
                <a:spcPct val="0"/>
              </a:spcAft>
              <a:buClrTx/>
              <a:buSzTx/>
              <a:buFontTx/>
              <a:buNone/>
              <a:tabLst/>
            </a:pPr>
            <a:r>
              <a:rPr lang="en-US" b="1" dirty="0">
                <a:solidFill>
                  <a:schemeClr val="tx1"/>
                </a:solidFill>
              </a:rPr>
              <a:t>V 2</a:t>
            </a:r>
          </a:p>
        </p:txBody>
      </p:sp>
      <p:sp>
        <p:nvSpPr>
          <p:cNvPr id="75" name="Right Arrow 74"/>
          <p:cNvSpPr/>
          <p:nvPr/>
        </p:nvSpPr>
        <p:spPr bwMode="auto">
          <a:xfrm>
            <a:off x="1548879" y="3826536"/>
            <a:ext cx="685800" cy="461319"/>
          </a:xfrm>
          <a:prstGeom prst="rightArrow">
            <a:avLst/>
          </a:prstGeom>
          <a:ln>
            <a:headEnd type="none" w="med" len="med"/>
            <a:tailEnd type="none" w="med" len="med"/>
          </a:ln>
        </p:spPr>
        <p:style>
          <a:lnRef idx="1">
            <a:schemeClr val="accent4"/>
          </a:lnRef>
          <a:fillRef idx="2">
            <a:schemeClr val="accent4"/>
          </a:fillRef>
          <a:effectRef idx="1">
            <a:schemeClr val="accent4"/>
          </a:effectRef>
          <a:fontRef idx="minor">
            <a:schemeClr val="dk1"/>
          </a:fontRef>
        </p:style>
        <p:txBody>
          <a:bodyPr vert="horz" wrap="none" lIns="91440" tIns="45720" rIns="91440" bIns="45720" numCol="1" rtlCol="0" anchor="ctr" anchorCtr="0" compatLnSpc="1">
            <a:prstTxWarp prst="textNoShape">
              <a:avLst/>
            </a:prstTxWarp>
          </a:bodyPr>
          <a:lstStyle/>
          <a:p>
            <a:r>
              <a:rPr lang="en-US" b="1" dirty="0" smtClean="0">
                <a:solidFill>
                  <a:schemeClr val="tx1"/>
                </a:solidFill>
              </a:rPr>
              <a:t>V 3</a:t>
            </a:r>
          </a:p>
        </p:txBody>
      </p:sp>
      <p:sp>
        <p:nvSpPr>
          <p:cNvPr id="26" name="AutoShape 38"/>
          <p:cNvSpPr>
            <a:spLocks noChangeArrowheads="1"/>
          </p:cNvSpPr>
          <p:nvPr/>
        </p:nvSpPr>
        <p:spPr bwMode="invGray">
          <a:xfrm>
            <a:off x="1274381" y="1447800"/>
            <a:ext cx="5257800" cy="2286000"/>
          </a:xfrm>
          <a:prstGeom prst="roundRect">
            <a:avLst>
              <a:gd name="adj" fmla="val 16667"/>
            </a:avLst>
          </a:prstGeom>
          <a:ln>
            <a:headEnd type="none" w="med" len="med"/>
            <a:tailEnd type="none" w="med" len="med"/>
          </a:ln>
        </p:spPr>
        <p:style>
          <a:lnRef idx="3">
            <a:schemeClr val="lt1"/>
          </a:lnRef>
          <a:fillRef idx="1">
            <a:schemeClr val="accent3"/>
          </a:fillRef>
          <a:effectRef idx="1">
            <a:schemeClr val="accent3"/>
          </a:effectRef>
          <a:fontRef idx="minor">
            <a:schemeClr val="lt1"/>
          </a:fontRef>
        </p:style>
        <p:txBody>
          <a:bodyPr vert="horz" wrap="square" lIns="91440" tIns="45720" rIns="91440" bIns="45720" anchor="t" anchorCtr="0" compatLnSpc="1">
            <a:noAutofit/>
          </a:bodyPr>
          <a:lstStyle/>
          <a:p>
            <a:pPr algn="just">
              <a:lnSpc>
                <a:spcPct val="85000"/>
              </a:lnSpc>
              <a:spcBef>
                <a:spcPct val="20000"/>
              </a:spcBef>
            </a:pPr>
            <a:r>
              <a:rPr lang="en-US" dirty="0" smtClean="0">
                <a:solidFill>
                  <a:srgbClr val="FFFFFF">
                    <a:alpha val="100000"/>
                  </a:srgbClr>
                </a:solidFill>
                <a:latin typeface="Lucida Console" pitchFamily="49" charset="0"/>
                <a:cs typeface="Segoe UI" pitchFamily="34" charset="0"/>
              </a:rPr>
              <a:t>class Auction</a:t>
            </a:r>
          </a:p>
          <a:p>
            <a:pPr algn="just">
              <a:lnSpc>
                <a:spcPct val="85000"/>
              </a:lnSpc>
              <a:spcBef>
                <a:spcPct val="20000"/>
              </a:spcBef>
            </a:pPr>
            <a:r>
              <a:rPr lang="en-US" dirty="0" smtClean="0">
                <a:solidFill>
                  <a:srgbClr val="FFFFFF">
                    <a:alpha val="100000"/>
                  </a:srgbClr>
                </a:solidFill>
                <a:latin typeface="Lucida Console" pitchFamily="49" charset="0"/>
                <a:cs typeface="Segoe UI" pitchFamily="34" charset="0"/>
              </a:rPr>
              <a:t>{ </a:t>
            </a:r>
          </a:p>
          <a:p>
            <a:pPr algn="just">
              <a:lnSpc>
                <a:spcPct val="85000"/>
              </a:lnSpc>
              <a:spcBef>
                <a:spcPct val="20000"/>
              </a:spcBef>
            </a:pPr>
            <a:r>
              <a:rPr lang="en-US" dirty="0" smtClean="0">
                <a:solidFill>
                  <a:srgbClr val="FFFFFF">
                    <a:alpha val="100000"/>
                  </a:srgbClr>
                </a:solidFill>
                <a:latin typeface="Lucida Console" pitchFamily="49" charset="0"/>
                <a:cs typeface="Segoe UI" pitchFamily="34" charset="0"/>
              </a:rPr>
              <a:t> Int32 Id { get; set; }</a:t>
            </a:r>
          </a:p>
          <a:p>
            <a:pPr algn="just">
              <a:lnSpc>
                <a:spcPct val="85000"/>
              </a:lnSpc>
              <a:spcBef>
                <a:spcPct val="20000"/>
              </a:spcBef>
            </a:pPr>
            <a:r>
              <a:rPr lang="en-US" dirty="0" smtClean="0">
                <a:solidFill>
                  <a:srgbClr val="FFFFFF">
                    <a:alpha val="100000"/>
                  </a:srgbClr>
                </a:solidFill>
                <a:latin typeface="Lucida Console" pitchFamily="49" charset="0"/>
                <a:cs typeface="Segoe UI" pitchFamily="34" charset="0"/>
              </a:rPr>
              <a:t> String Name { get; set; }</a:t>
            </a:r>
          </a:p>
          <a:p>
            <a:pPr algn="just">
              <a:lnSpc>
                <a:spcPct val="85000"/>
              </a:lnSpc>
              <a:spcBef>
                <a:spcPct val="20000"/>
              </a:spcBef>
            </a:pPr>
            <a:r>
              <a:rPr lang="en-US" dirty="0" smtClean="0">
                <a:solidFill>
                  <a:srgbClr val="FFFFFF">
                    <a:alpha val="100000"/>
                  </a:srgbClr>
                </a:solidFill>
                <a:latin typeface="Lucida Console" pitchFamily="49" charset="0"/>
                <a:cs typeface="Segoe UI" pitchFamily="34" charset="0"/>
              </a:rPr>
              <a:t> </a:t>
            </a:r>
            <a:r>
              <a:rPr lang="en-US" dirty="0" err="1" smtClean="0">
                <a:solidFill>
                  <a:srgbClr val="FFFF00"/>
                </a:solidFill>
                <a:latin typeface="Lucida Console" pitchFamily="49" charset="0"/>
                <a:cs typeface="Segoe UI" pitchFamily="34" charset="0"/>
              </a:rPr>
              <a:t>DateTime</a:t>
            </a:r>
            <a:r>
              <a:rPr lang="en-US" dirty="0" smtClean="0">
                <a:solidFill>
                  <a:srgbClr val="FFFF00"/>
                </a:solidFill>
                <a:latin typeface="Lucida Console" pitchFamily="49" charset="0"/>
                <a:cs typeface="Segoe UI" pitchFamily="34" charset="0"/>
              </a:rPr>
              <a:t> </a:t>
            </a:r>
            <a:r>
              <a:rPr lang="en-US" dirty="0" err="1" smtClean="0">
                <a:solidFill>
                  <a:srgbClr val="FFFF00"/>
                </a:solidFill>
                <a:latin typeface="Lucida Console" pitchFamily="49" charset="0"/>
                <a:cs typeface="Segoe UI" pitchFamily="34" charset="0"/>
              </a:rPr>
              <a:t>StartTime</a:t>
            </a:r>
            <a:r>
              <a:rPr lang="en-US" dirty="0" smtClean="0">
                <a:solidFill>
                  <a:srgbClr val="FFFF00"/>
                </a:solidFill>
                <a:latin typeface="Lucida Console" pitchFamily="49" charset="0"/>
                <a:cs typeface="Segoe UI" pitchFamily="34" charset="0"/>
              </a:rPr>
              <a:t> { get; set; </a:t>
            </a:r>
            <a:r>
              <a:rPr lang="en-US" dirty="0" smtClean="0">
                <a:solidFill>
                  <a:srgbClr val="FFFFFF">
                    <a:alpha val="100000"/>
                  </a:srgbClr>
                </a:solidFill>
                <a:latin typeface="Lucida Console" pitchFamily="49" charset="0"/>
                <a:cs typeface="Segoe UI" pitchFamily="34" charset="0"/>
              </a:rPr>
              <a:t>}</a:t>
            </a:r>
          </a:p>
          <a:p>
            <a:pPr algn="just">
              <a:lnSpc>
                <a:spcPct val="85000"/>
              </a:lnSpc>
              <a:spcBef>
                <a:spcPct val="20000"/>
              </a:spcBef>
            </a:pPr>
            <a:r>
              <a:rPr lang="en-US" dirty="0" smtClean="0">
                <a:solidFill>
                  <a:srgbClr val="FFFFFF">
                    <a:alpha val="100000"/>
                  </a:srgbClr>
                </a:solidFill>
                <a:latin typeface="Lucida Console" pitchFamily="49" charset="0"/>
                <a:cs typeface="Segoe UI" pitchFamily="34" charset="0"/>
              </a:rPr>
              <a:t>}</a:t>
            </a:r>
            <a:endParaRPr lang="en-US" dirty="0">
              <a:solidFill>
                <a:srgbClr val="FFFFFF">
                  <a:alpha val="100000"/>
                </a:srgbClr>
              </a:solidFill>
              <a:latin typeface="Lucida Console" pitchFamily="49" charset="0"/>
              <a:cs typeface="Segoe UI" pitchFamily="34" charset="0"/>
            </a:endParaRPr>
          </a:p>
        </p:txBody>
      </p:sp>
      <p:sp>
        <p:nvSpPr>
          <p:cNvPr id="27" name="AutoShape 38"/>
          <p:cNvSpPr>
            <a:spLocks noChangeArrowheads="1"/>
          </p:cNvSpPr>
          <p:nvPr/>
        </p:nvSpPr>
        <p:spPr bwMode="invGray">
          <a:xfrm>
            <a:off x="1939162" y="1447800"/>
            <a:ext cx="5257800" cy="2286000"/>
          </a:xfrm>
          <a:prstGeom prst="roundRect">
            <a:avLst>
              <a:gd name="adj" fmla="val 16667"/>
            </a:avLst>
          </a:prstGeom>
          <a:ln>
            <a:headEnd type="none" w="med" len="med"/>
            <a:tailEnd type="none" w="med" len="med"/>
          </a:ln>
        </p:spPr>
        <p:style>
          <a:lnRef idx="3">
            <a:schemeClr val="lt1"/>
          </a:lnRef>
          <a:fillRef idx="1">
            <a:schemeClr val="accent3"/>
          </a:fillRef>
          <a:effectRef idx="1">
            <a:schemeClr val="accent3"/>
          </a:effectRef>
          <a:fontRef idx="minor">
            <a:schemeClr val="lt1"/>
          </a:fontRef>
        </p:style>
        <p:txBody>
          <a:bodyPr vert="horz" wrap="square" lIns="91440" tIns="45720" rIns="91440" bIns="45720" anchor="t" anchorCtr="0" compatLnSpc="1">
            <a:noAutofit/>
          </a:bodyPr>
          <a:lstStyle/>
          <a:p>
            <a:pPr algn="just">
              <a:lnSpc>
                <a:spcPct val="85000"/>
              </a:lnSpc>
              <a:spcBef>
                <a:spcPct val="20000"/>
              </a:spcBef>
            </a:pPr>
            <a:r>
              <a:rPr lang="en-US" dirty="0" smtClean="0">
                <a:solidFill>
                  <a:srgbClr val="FFFFFF">
                    <a:alpha val="100000"/>
                  </a:srgbClr>
                </a:solidFill>
                <a:latin typeface="Lucida Console" pitchFamily="49" charset="0"/>
                <a:cs typeface="Segoe UI" pitchFamily="34" charset="0"/>
              </a:rPr>
              <a:t>class Auction</a:t>
            </a:r>
          </a:p>
          <a:p>
            <a:pPr algn="just">
              <a:lnSpc>
                <a:spcPct val="85000"/>
              </a:lnSpc>
              <a:spcBef>
                <a:spcPct val="20000"/>
              </a:spcBef>
            </a:pPr>
            <a:r>
              <a:rPr lang="en-US" dirty="0" smtClean="0">
                <a:solidFill>
                  <a:srgbClr val="FFFFFF">
                    <a:alpha val="100000"/>
                  </a:srgbClr>
                </a:solidFill>
                <a:latin typeface="Lucida Console" pitchFamily="49" charset="0"/>
                <a:cs typeface="Segoe UI" pitchFamily="34" charset="0"/>
              </a:rPr>
              <a:t>{ </a:t>
            </a:r>
          </a:p>
          <a:p>
            <a:pPr algn="just">
              <a:lnSpc>
                <a:spcPct val="85000"/>
              </a:lnSpc>
              <a:spcBef>
                <a:spcPct val="20000"/>
              </a:spcBef>
            </a:pPr>
            <a:r>
              <a:rPr lang="en-US" dirty="0" smtClean="0">
                <a:solidFill>
                  <a:srgbClr val="FFFFFF">
                    <a:alpha val="100000"/>
                  </a:srgbClr>
                </a:solidFill>
                <a:latin typeface="Lucida Console" pitchFamily="49" charset="0"/>
                <a:cs typeface="Segoe UI" pitchFamily="34" charset="0"/>
              </a:rPr>
              <a:t> Int32 Id { get; set; }</a:t>
            </a:r>
          </a:p>
          <a:p>
            <a:pPr algn="just">
              <a:lnSpc>
                <a:spcPct val="85000"/>
              </a:lnSpc>
              <a:spcBef>
                <a:spcPct val="20000"/>
              </a:spcBef>
            </a:pPr>
            <a:r>
              <a:rPr lang="en-US" dirty="0" smtClean="0">
                <a:solidFill>
                  <a:srgbClr val="FFFFFF">
                    <a:alpha val="100000"/>
                  </a:srgbClr>
                </a:solidFill>
                <a:latin typeface="Lucida Console" pitchFamily="49" charset="0"/>
                <a:cs typeface="Segoe UI" pitchFamily="34" charset="0"/>
              </a:rPr>
              <a:t> String Name { get; set; }</a:t>
            </a:r>
          </a:p>
          <a:p>
            <a:pPr algn="just">
              <a:lnSpc>
                <a:spcPct val="85000"/>
              </a:lnSpc>
              <a:spcBef>
                <a:spcPct val="20000"/>
              </a:spcBef>
            </a:pPr>
            <a:r>
              <a:rPr lang="en-US" dirty="0" smtClean="0">
                <a:solidFill>
                  <a:srgbClr val="FFFFFF">
                    <a:alpha val="100000"/>
                  </a:srgbClr>
                </a:solidFill>
                <a:latin typeface="Lucida Console" pitchFamily="49" charset="0"/>
                <a:cs typeface="Segoe UI" pitchFamily="34" charset="0"/>
              </a:rPr>
              <a:t> </a:t>
            </a:r>
            <a:r>
              <a:rPr lang="en-US" dirty="0" err="1" smtClean="0">
                <a:solidFill>
                  <a:srgbClr val="FFFFFF">
                    <a:alpha val="100000"/>
                  </a:srgbClr>
                </a:solidFill>
                <a:latin typeface="Lucida Console" pitchFamily="49" charset="0"/>
                <a:cs typeface="Segoe UI" pitchFamily="34" charset="0"/>
              </a:rPr>
              <a:t>DateTime</a:t>
            </a:r>
            <a:r>
              <a:rPr lang="en-US" dirty="0" smtClean="0">
                <a:solidFill>
                  <a:srgbClr val="FFFFFF">
                    <a:alpha val="100000"/>
                  </a:srgbClr>
                </a:solidFill>
                <a:latin typeface="Lucida Console" pitchFamily="49" charset="0"/>
                <a:cs typeface="Segoe UI" pitchFamily="34" charset="0"/>
              </a:rPr>
              <a:t> </a:t>
            </a:r>
            <a:r>
              <a:rPr lang="en-US" dirty="0" err="1" smtClean="0">
                <a:solidFill>
                  <a:srgbClr val="FFFFFF">
                    <a:alpha val="100000"/>
                  </a:srgbClr>
                </a:solidFill>
                <a:latin typeface="Lucida Console" pitchFamily="49" charset="0"/>
                <a:cs typeface="Segoe UI" pitchFamily="34" charset="0"/>
              </a:rPr>
              <a:t>StartTime</a:t>
            </a:r>
            <a:r>
              <a:rPr lang="en-US" dirty="0" smtClean="0">
                <a:solidFill>
                  <a:srgbClr val="FFFFFF">
                    <a:alpha val="100000"/>
                  </a:srgbClr>
                </a:solidFill>
                <a:latin typeface="Lucida Console" pitchFamily="49" charset="0"/>
                <a:cs typeface="Segoe UI" pitchFamily="34" charset="0"/>
              </a:rPr>
              <a:t> { get; set; }</a:t>
            </a:r>
          </a:p>
          <a:p>
            <a:pPr algn="just">
              <a:lnSpc>
                <a:spcPct val="85000"/>
              </a:lnSpc>
              <a:spcBef>
                <a:spcPct val="20000"/>
              </a:spcBef>
            </a:pPr>
            <a:r>
              <a:rPr lang="en-US" dirty="0" smtClean="0">
                <a:solidFill>
                  <a:srgbClr val="FFFFFF">
                    <a:alpha val="100000"/>
                  </a:srgbClr>
                </a:solidFill>
                <a:latin typeface="Lucida Console" pitchFamily="49" charset="0"/>
                <a:cs typeface="Segoe UI" pitchFamily="34" charset="0"/>
              </a:rPr>
              <a:t> </a:t>
            </a:r>
            <a:r>
              <a:rPr lang="en-US" dirty="0" smtClean="0">
                <a:solidFill>
                  <a:srgbClr val="FFFF00"/>
                </a:solidFill>
                <a:latin typeface="Lucida Console" pitchFamily="49" charset="0"/>
                <a:cs typeface="Segoe UI" pitchFamily="34" charset="0"/>
              </a:rPr>
              <a:t>Int32 Duration { get; set; }</a:t>
            </a:r>
          </a:p>
          <a:p>
            <a:pPr algn="just">
              <a:lnSpc>
                <a:spcPct val="85000"/>
              </a:lnSpc>
              <a:spcBef>
                <a:spcPct val="20000"/>
              </a:spcBef>
            </a:pPr>
            <a:r>
              <a:rPr lang="en-US" dirty="0" smtClean="0">
                <a:solidFill>
                  <a:srgbClr val="FFFFFF">
                    <a:alpha val="100000"/>
                  </a:srgbClr>
                </a:solidFill>
                <a:latin typeface="Lucida Console" pitchFamily="49" charset="0"/>
                <a:cs typeface="Segoe UI" pitchFamily="34" charset="0"/>
              </a:rPr>
              <a:t>}</a:t>
            </a:r>
            <a:endParaRPr lang="en-US" dirty="0">
              <a:solidFill>
                <a:srgbClr val="FFFFFF">
                  <a:alpha val="100000"/>
                </a:srgbClr>
              </a:solidFill>
              <a:latin typeface="Lucida Console" pitchFamily="49" charset="0"/>
              <a:cs typeface="Segoe UI" pitchFamily="34" charset="0"/>
            </a:endParaRPr>
          </a:p>
        </p:txBody>
      </p:sp>
      <p:sp>
        <p:nvSpPr>
          <p:cNvPr id="23" name="AutoShape 38"/>
          <p:cNvSpPr>
            <a:spLocks noChangeArrowheads="1"/>
          </p:cNvSpPr>
          <p:nvPr/>
        </p:nvSpPr>
        <p:spPr bwMode="invGray">
          <a:xfrm>
            <a:off x="1277240" y="4342799"/>
            <a:ext cx="5257800" cy="2286000"/>
          </a:xfrm>
          <a:prstGeom prst="roundRect">
            <a:avLst>
              <a:gd name="adj" fmla="val 16667"/>
            </a:avLst>
          </a:prstGeom>
          <a:ln>
            <a:headEnd type="none" w="med" len="med"/>
            <a:tailEnd type="none" w="med" len="med"/>
          </a:ln>
        </p:spPr>
        <p:style>
          <a:lnRef idx="3">
            <a:schemeClr val="lt1"/>
          </a:lnRef>
          <a:fillRef idx="1">
            <a:schemeClr val="accent3"/>
          </a:fillRef>
          <a:effectRef idx="1">
            <a:schemeClr val="accent3"/>
          </a:effectRef>
          <a:fontRef idx="minor">
            <a:schemeClr val="lt1"/>
          </a:fontRef>
        </p:style>
        <p:txBody>
          <a:bodyPr vert="horz" wrap="square" lIns="91440" tIns="45720" rIns="91440" bIns="45720" anchor="t" anchorCtr="0" compatLnSpc="1">
            <a:noAutofit/>
          </a:bodyPr>
          <a:lstStyle/>
          <a:p>
            <a:r>
              <a:rPr lang="en-US" dirty="0"/>
              <a:t>ALTER TABLE Auctions</a:t>
            </a:r>
          </a:p>
          <a:p>
            <a:r>
              <a:rPr lang="en-US" dirty="0"/>
              <a:t>ADD </a:t>
            </a:r>
            <a:r>
              <a:rPr lang="en-US" dirty="0" err="1" smtClean="0"/>
              <a:t>startTime</a:t>
            </a:r>
            <a:r>
              <a:rPr lang="en-US" dirty="0" smtClean="0"/>
              <a:t> </a:t>
            </a:r>
            <a:r>
              <a:rPr lang="en-US" dirty="0"/>
              <a:t>DATETIME NULL</a:t>
            </a:r>
          </a:p>
        </p:txBody>
      </p:sp>
      <p:sp>
        <p:nvSpPr>
          <p:cNvPr id="24" name="AutoShape 38"/>
          <p:cNvSpPr>
            <a:spLocks noChangeArrowheads="1"/>
          </p:cNvSpPr>
          <p:nvPr/>
        </p:nvSpPr>
        <p:spPr bwMode="invGray">
          <a:xfrm>
            <a:off x="1944879" y="4342799"/>
            <a:ext cx="5257800" cy="2286000"/>
          </a:xfrm>
          <a:prstGeom prst="roundRect">
            <a:avLst>
              <a:gd name="adj" fmla="val 16667"/>
            </a:avLst>
          </a:prstGeom>
          <a:ln>
            <a:headEnd type="none" w="med" len="med"/>
            <a:tailEnd type="none" w="med" len="med"/>
          </a:ln>
        </p:spPr>
        <p:style>
          <a:lnRef idx="3">
            <a:schemeClr val="lt1"/>
          </a:lnRef>
          <a:fillRef idx="1">
            <a:schemeClr val="accent3"/>
          </a:fillRef>
          <a:effectRef idx="1">
            <a:schemeClr val="accent3"/>
          </a:effectRef>
          <a:fontRef idx="minor">
            <a:schemeClr val="lt1"/>
          </a:fontRef>
        </p:style>
        <p:txBody>
          <a:bodyPr vert="horz" wrap="square" lIns="91440" tIns="45720" rIns="91440" bIns="45720" anchor="t" anchorCtr="0" compatLnSpc="1">
            <a:noAutofit/>
          </a:bodyPr>
          <a:lstStyle/>
          <a:p>
            <a:r>
              <a:rPr lang="en-US" dirty="0"/>
              <a:t>ALTER TABLE Auctions</a:t>
            </a:r>
          </a:p>
          <a:p>
            <a:r>
              <a:rPr lang="en-US" dirty="0"/>
              <a:t>ALTER COLUMN </a:t>
            </a:r>
            <a:r>
              <a:rPr lang="en-US" dirty="0" err="1" smtClean="0"/>
              <a:t>startTime</a:t>
            </a:r>
            <a:r>
              <a:rPr lang="en-US" dirty="0" smtClean="0"/>
              <a:t> </a:t>
            </a:r>
            <a:r>
              <a:rPr lang="en-US" dirty="0"/>
              <a:t>DATETIME NOT NULL</a:t>
            </a:r>
            <a:endParaRPr lang="en-US" dirty="0" smtClean="0"/>
          </a:p>
          <a:p>
            <a:endParaRPr lang="en-US" dirty="0" smtClean="0"/>
          </a:p>
          <a:p>
            <a:r>
              <a:rPr lang="en-US" dirty="0" smtClean="0"/>
              <a:t>ALTER TABLE Auctions</a:t>
            </a:r>
          </a:p>
          <a:p>
            <a:r>
              <a:rPr lang="en-US" dirty="0" smtClean="0"/>
              <a:t>ADD duration </a:t>
            </a:r>
            <a:r>
              <a:rPr lang="en-US" dirty="0" err="1" smtClean="0"/>
              <a:t>int</a:t>
            </a:r>
            <a:r>
              <a:rPr lang="en-US" dirty="0" smtClean="0"/>
              <a:t> NOT NULL</a:t>
            </a:r>
            <a:endParaRPr lang="en-US" dirty="0"/>
          </a:p>
        </p:txBody>
      </p:sp>
    </p:spTree>
    <p:custDataLst>
      <p:tags r:id="rId1"/>
    </p:custDataLst>
    <p:extLst>
      <p:ext uri="{BB962C8B-B14F-4D97-AF65-F5344CB8AC3E}">
        <p14:creationId xmlns:p14="http://schemas.microsoft.com/office/powerpoint/2010/main" val="1548802629"/>
      </p:ext>
    </p:extLst>
  </p:cSld>
  <p:clrMapOvr>
    <a:masterClrMapping/>
  </p:clrMapOvr>
  <p:transition advTm="207687">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7" presetClass="entr" presetSubtype="8" fill="hold" grpId="0" nodeType="clickEffect">
                                  <p:stCondLst>
                                    <p:cond delay="0"/>
                                  </p:stCondLst>
                                  <p:childTnLst>
                                    <p:set>
                                      <p:cBhvr>
                                        <p:cTn id="6" dur="1" fill="hold">
                                          <p:stCondLst>
                                            <p:cond delay="0"/>
                                          </p:stCondLst>
                                        </p:cTn>
                                        <p:tgtEl>
                                          <p:spTgt spid="28"/>
                                        </p:tgtEl>
                                        <p:attrNameLst>
                                          <p:attrName>style.visibility</p:attrName>
                                        </p:attrNameLst>
                                      </p:cBhvr>
                                      <p:to>
                                        <p:strVal val="visible"/>
                                      </p:to>
                                    </p:set>
                                    <p:anim calcmode="lin" valueType="num">
                                      <p:cBhvr>
                                        <p:cTn id="7" dur="500" fill="hold"/>
                                        <p:tgtEl>
                                          <p:spTgt spid="28"/>
                                        </p:tgtEl>
                                        <p:attrNameLst>
                                          <p:attrName>ppt_x</p:attrName>
                                        </p:attrNameLst>
                                      </p:cBhvr>
                                      <p:tavLst>
                                        <p:tav tm="0">
                                          <p:val>
                                            <p:strVal val="#ppt_x-#ppt_w/2"/>
                                          </p:val>
                                        </p:tav>
                                        <p:tav tm="100000">
                                          <p:val>
                                            <p:strVal val="#ppt_x"/>
                                          </p:val>
                                        </p:tav>
                                      </p:tavLst>
                                    </p:anim>
                                    <p:anim calcmode="lin" valueType="num">
                                      <p:cBhvr>
                                        <p:cTn id="8" dur="500" fill="hold"/>
                                        <p:tgtEl>
                                          <p:spTgt spid="28"/>
                                        </p:tgtEl>
                                        <p:attrNameLst>
                                          <p:attrName>ppt_y</p:attrName>
                                        </p:attrNameLst>
                                      </p:cBhvr>
                                      <p:tavLst>
                                        <p:tav tm="0">
                                          <p:val>
                                            <p:strVal val="#ppt_y"/>
                                          </p:val>
                                        </p:tav>
                                        <p:tav tm="100000">
                                          <p:val>
                                            <p:strVal val="#ppt_y"/>
                                          </p:val>
                                        </p:tav>
                                      </p:tavLst>
                                    </p:anim>
                                    <p:anim calcmode="lin" valueType="num">
                                      <p:cBhvr>
                                        <p:cTn id="9" dur="500" fill="hold"/>
                                        <p:tgtEl>
                                          <p:spTgt spid="28"/>
                                        </p:tgtEl>
                                        <p:attrNameLst>
                                          <p:attrName>ppt_w</p:attrName>
                                        </p:attrNameLst>
                                      </p:cBhvr>
                                      <p:tavLst>
                                        <p:tav tm="0">
                                          <p:val>
                                            <p:fltVal val="0"/>
                                          </p:val>
                                        </p:tav>
                                        <p:tav tm="100000">
                                          <p:val>
                                            <p:strVal val="#ppt_w"/>
                                          </p:val>
                                        </p:tav>
                                      </p:tavLst>
                                    </p:anim>
                                    <p:anim calcmode="lin" valueType="num">
                                      <p:cBhvr>
                                        <p:cTn id="10" dur="500" fill="hold"/>
                                        <p:tgtEl>
                                          <p:spTgt spid="28"/>
                                        </p:tgtEl>
                                        <p:attrNameLst>
                                          <p:attrName>ppt_h</p:attrName>
                                        </p:attrNameLst>
                                      </p:cBhvr>
                                      <p:tavLst>
                                        <p:tav tm="0">
                                          <p:val>
                                            <p:strVal val="#ppt_h"/>
                                          </p:val>
                                        </p:tav>
                                        <p:tav tm="100000">
                                          <p:val>
                                            <p:strVal val="#ppt_h"/>
                                          </p:val>
                                        </p:tav>
                                      </p:tavLst>
                                    </p:anim>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17"/>
                                        </p:tgtEl>
                                        <p:attrNameLst>
                                          <p:attrName>style.visibility</p:attrName>
                                        </p:attrNameLst>
                                      </p:cBhvr>
                                      <p:to>
                                        <p:strVal val="visible"/>
                                      </p:to>
                                    </p:set>
                                    <p:animEffect transition="in" filter="fade">
                                      <p:cBhvr>
                                        <p:cTn id="15" dur="500"/>
                                        <p:tgtEl>
                                          <p:spTgt spid="17"/>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25"/>
                                        </p:tgtEl>
                                        <p:attrNameLst>
                                          <p:attrName>style.visibility</p:attrName>
                                        </p:attrNameLst>
                                      </p:cBhvr>
                                      <p:to>
                                        <p:strVal val="visible"/>
                                      </p:to>
                                    </p:set>
                                    <p:animEffect transition="in" filter="fade">
                                      <p:cBhvr>
                                        <p:cTn id="18" dur="500"/>
                                        <p:tgtEl>
                                          <p:spTgt spid="25"/>
                                        </p:tgtEl>
                                      </p:cBhvr>
                                    </p:animEffect>
                                  </p:childTnLst>
                                </p:cTn>
                              </p:par>
                              <p:par>
                                <p:cTn id="19" presetID="17" presetClass="entr" presetSubtype="8" fill="hold" grpId="0" nodeType="withEffect">
                                  <p:stCondLst>
                                    <p:cond delay="0"/>
                                  </p:stCondLst>
                                  <p:childTnLst>
                                    <p:set>
                                      <p:cBhvr>
                                        <p:cTn id="20" dur="1" fill="hold">
                                          <p:stCondLst>
                                            <p:cond delay="0"/>
                                          </p:stCondLst>
                                        </p:cTn>
                                        <p:tgtEl>
                                          <p:spTgt spid="73"/>
                                        </p:tgtEl>
                                        <p:attrNameLst>
                                          <p:attrName>style.visibility</p:attrName>
                                        </p:attrNameLst>
                                      </p:cBhvr>
                                      <p:to>
                                        <p:strVal val="visible"/>
                                      </p:to>
                                    </p:set>
                                    <p:anim calcmode="lin" valueType="num">
                                      <p:cBhvr>
                                        <p:cTn id="21" dur="500" fill="hold"/>
                                        <p:tgtEl>
                                          <p:spTgt spid="73"/>
                                        </p:tgtEl>
                                        <p:attrNameLst>
                                          <p:attrName>ppt_x</p:attrName>
                                        </p:attrNameLst>
                                      </p:cBhvr>
                                      <p:tavLst>
                                        <p:tav tm="0">
                                          <p:val>
                                            <p:strVal val="#ppt_x-#ppt_w/2"/>
                                          </p:val>
                                        </p:tav>
                                        <p:tav tm="100000">
                                          <p:val>
                                            <p:strVal val="#ppt_x"/>
                                          </p:val>
                                        </p:tav>
                                      </p:tavLst>
                                    </p:anim>
                                    <p:anim calcmode="lin" valueType="num">
                                      <p:cBhvr>
                                        <p:cTn id="22" dur="500" fill="hold"/>
                                        <p:tgtEl>
                                          <p:spTgt spid="73"/>
                                        </p:tgtEl>
                                        <p:attrNameLst>
                                          <p:attrName>ppt_y</p:attrName>
                                        </p:attrNameLst>
                                      </p:cBhvr>
                                      <p:tavLst>
                                        <p:tav tm="0">
                                          <p:val>
                                            <p:strVal val="#ppt_y"/>
                                          </p:val>
                                        </p:tav>
                                        <p:tav tm="100000">
                                          <p:val>
                                            <p:strVal val="#ppt_y"/>
                                          </p:val>
                                        </p:tav>
                                      </p:tavLst>
                                    </p:anim>
                                    <p:anim calcmode="lin" valueType="num">
                                      <p:cBhvr>
                                        <p:cTn id="23" dur="500" fill="hold"/>
                                        <p:tgtEl>
                                          <p:spTgt spid="73"/>
                                        </p:tgtEl>
                                        <p:attrNameLst>
                                          <p:attrName>ppt_w</p:attrName>
                                        </p:attrNameLst>
                                      </p:cBhvr>
                                      <p:tavLst>
                                        <p:tav tm="0">
                                          <p:val>
                                            <p:fltVal val="0"/>
                                          </p:val>
                                        </p:tav>
                                        <p:tav tm="100000">
                                          <p:val>
                                            <p:strVal val="#ppt_w"/>
                                          </p:val>
                                        </p:tav>
                                      </p:tavLst>
                                    </p:anim>
                                    <p:anim calcmode="lin" valueType="num">
                                      <p:cBhvr>
                                        <p:cTn id="24" dur="500" fill="hold"/>
                                        <p:tgtEl>
                                          <p:spTgt spid="73"/>
                                        </p:tgtEl>
                                        <p:attrNameLst>
                                          <p:attrName>ppt_h</p:attrName>
                                        </p:attrNameLst>
                                      </p:cBhvr>
                                      <p:tavLst>
                                        <p:tav tm="0">
                                          <p:val>
                                            <p:strVal val="#ppt_h"/>
                                          </p:val>
                                        </p:tav>
                                        <p:tav tm="100000">
                                          <p:val>
                                            <p:strVal val="#ppt_h"/>
                                          </p:val>
                                        </p:tav>
                                      </p:tavLst>
                                    </p:anim>
                                  </p:childTnLst>
                                </p:cTn>
                              </p:par>
                            </p:childTnLst>
                          </p:cTn>
                        </p:par>
                      </p:childTnLst>
                    </p:cTn>
                  </p:par>
                  <p:par>
                    <p:cTn id="25" fill="hold">
                      <p:stCondLst>
                        <p:cond delay="indefinite"/>
                      </p:stCondLst>
                      <p:childTnLst>
                        <p:par>
                          <p:cTn id="26" fill="hold">
                            <p:stCondLst>
                              <p:cond delay="0"/>
                            </p:stCondLst>
                            <p:childTnLst>
                              <p:par>
                                <p:cTn id="27" presetID="10" presetClass="entr" presetSubtype="0" fill="hold" grpId="0" nodeType="clickEffect">
                                  <p:stCondLst>
                                    <p:cond delay="0"/>
                                  </p:stCondLst>
                                  <p:childTnLst>
                                    <p:set>
                                      <p:cBhvr>
                                        <p:cTn id="28" dur="1" fill="hold">
                                          <p:stCondLst>
                                            <p:cond delay="0"/>
                                          </p:stCondLst>
                                        </p:cTn>
                                        <p:tgtEl>
                                          <p:spTgt spid="23"/>
                                        </p:tgtEl>
                                        <p:attrNameLst>
                                          <p:attrName>style.visibility</p:attrName>
                                        </p:attrNameLst>
                                      </p:cBhvr>
                                      <p:to>
                                        <p:strVal val="visible"/>
                                      </p:to>
                                    </p:set>
                                    <p:animEffect transition="in" filter="fade">
                                      <p:cBhvr>
                                        <p:cTn id="29" dur="500"/>
                                        <p:tgtEl>
                                          <p:spTgt spid="23"/>
                                        </p:tgtEl>
                                      </p:cBhvr>
                                    </p:animEffect>
                                  </p:childTnLst>
                                </p:cTn>
                              </p:par>
                              <p:par>
                                <p:cTn id="30" presetID="9" presetClass="emph" presetSubtype="0" grpId="1" nodeType="withEffect">
                                  <p:stCondLst>
                                    <p:cond delay="0"/>
                                  </p:stCondLst>
                                  <p:childTnLst>
                                    <p:set>
                                      <p:cBhvr rctx="PPT">
                                        <p:cTn id="31" dur="indefinite"/>
                                        <p:tgtEl>
                                          <p:spTgt spid="25"/>
                                        </p:tgtEl>
                                        <p:attrNameLst>
                                          <p:attrName>style.opacity</p:attrName>
                                        </p:attrNameLst>
                                      </p:cBhvr>
                                      <p:to>
                                        <p:strVal val="0.5"/>
                                      </p:to>
                                    </p:set>
                                    <p:animEffect filter="image" prLst="opacity: 0.5">
                                      <p:cBhvr rctx="IE">
                                        <p:cTn id="32" dur="indefinite"/>
                                        <p:tgtEl>
                                          <p:spTgt spid="25"/>
                                        </p:tgtEl>
                                      </p:cBhvr>
                                    </p:animEffect>
                                  </p:childTnLst>
                                </p:cTn>
                              </p:par>
                              <p:par>
                                <p:cTn id="33" presetID="9" presetClass="emph" presetSubtype="0" grpId="1" nodeType="withEffect">
                                  <p:stCondLst>
                                    <p:cond delay="0"/>
                                  </p:stCondLst>
                                  <p:childTnLst>
                                    <p:set>
                                      <p:cBhvr rctx="PPT">
                                        <p:cTn id="34" dur="indefinite"/>
                                        <p:tgtEl>
                                          <p:spTgt spid="17"/>
                                        </p:tgtEl>
                                        <p:attrNameLst>
                                          <p:attrName>style.opacity</p:attrName>
                                        </p:attrNameLst>
                                      </p:cBhvr>
                                      <p:to>
                                        <p:strVal val="0.5"/>
                                      </p:to>
                                    </p:set>
                                    <p:animEffect filter="image" prLst="opacity: 0.5">
                                      <p:cBhvr rctx="IE">
                                        <p:cTn id="35" dur="indefinite"/>
                                        <p:tgtEl>
                                          <p:spTgt spid="17"/>
                                        </p:tgtEl>
                                      </p:cBhvr>
                                    </p:animEffect>
                                  </p:childTnLst>
                                </p:cTn>
                              </p:par>
                              <p:par>
                                <p:cTn id="36" presetID="10" presetClass="entr" presetSubtype="0" fill="hold" grpId="0" nodeType="withEffect">
                                  <p:stCondLst>
                                    <p:cond delay="0"/>
                                  </p:stCondLst>
                                  <p:childTnLst>
                                    <p:set>
                                      <p:cBhvr>
                                        <p:cTn id="37" dur="1" fill="hold">
                                          <p:stCondLst>
                                            <p:cond delay="0"/>
                                          </p:stCondLst>
                                        </p:cTn>
                                        <p:tgtEl>
                                          <p:spTgt spid="26"/>
                                        </p:tgtEl>
                                        <p:attrNameLst>
                                          <p:attrName>style.visibility</p:attrName>
                                        </p:attrNameLst>
                                      </p:cBhvr>
                                      <p:to>
                                        <p:strVal val="visible"/>
                                      </p:to>
                                    </p:set>
                                    <p:animEffect transition="in" filter="fade">
                                      <p:cBhvr>
                                        <p:cTn id="38" dur="500"/>
                                        <p:tgtEl>
                                          <p:spTgt spid="26"/>
                                        </p:tgtEl>
                                      </p:cBhvr>
                                    </p:animEffect>
                                  </p:childTnLst>
                                </p:cTn>
                              </p:par>
                              <p:par>
                                <p:cTn id="39" presetID="17" presetClass="entr" presetSubtype="8" fill="hold" grpId="0" nodeType="withEffect">
                                  <p:stCondLst>
                                    <p:cond delay="0"/>
                                  </p:stCondLst>
                                  <p:childTnLst>
                                    <p:set>
                                      <p:cBhvr>
                                        <p:cTn id="40" dur="1" fill="hold">
                                          <p:stCondLst>
                                            <p:cond delay="0"/>
                                          </p:stCondLst>
                                        </p:cTn>
                                        <p:tgtEl>
                                          <p:spTgt spid="74"/>
                                        </p:tgtEl>
                                        <p:attrNameLst>
                                          <p:attrName>style.visibility</p:attrName>
                                        </p:attrNameLst>
                                      </p:cBhvr>
                                      <p:to>
                                        <p:strVal val="visible"/>
                                      </p:to>
                                    </p:set>
                                    <p:anim calcmode="lin" valueType="num">
                                      <p:cBhvr>
                                        <p:cTn id="41" dur="500" fill="hold"/>
                                        <p:tgtEl>
                                          <p:spTgt spid="74"/>
                                        </p:tgtEl>
                                        <p:attrNameLst>
                                          <p:attrName>ppt_x</p:attrName>
                                        </p:attrNameLst>
                                      </p:cBhvr>
                                      <p:tavLst>
                                        <p:tav tm="0">
                                          <p:val>
                                            <p:strVal val="#ppt_x-#ppt_w/2"/>
                                          </p:val>
                                        </p:tav>
                                        <p:tav tm="100000">
                                          <p:val>
                                            <p:strVal val="#ppt_x"/>
                                          </p:val>
                                        </p:tav>
                                      </p:tavLst>
                                    </p:anim>
                                    <p:anim calcmode="lin" valueType="num">
                                      <p:cBhvr>
                                        <p:cTn id="42" dur="500" fill="hold"/>
                                        <p:tgtEl>
                                          <p:spTgt spid="74"/>
                                        </p:tgtEl>
                                        <p:attrNameLst>
                                          <p:attrName>ppt_y</p:attrName>
                                        </p:attrNameLst>
                                      </p:cBhvr>
                                      <p:tavLst>
                                        <p:tav tm="0">
                                          <p:val>
                                            <p:strVal val="#ppt_y"/>
                                          </p:val>
                                        </p:tav>
                                        <p:tav tm="100000">
                                          <p:val>
                                            <p:strVal val="#ppt_y"/>
                                          </p:val>
                                        </p:tav>
                                      </p:tavLst>
                                    </p:anim>
                                    <p:anim calcmode="lin" valueType="num">
                                      <p:cBhvr>
                                        <p:cTn id="43" dur="500" fill="hold"/>
                                        <p:tgtEl>
                                          <p:spTgt spid="74"/>
                                        </p:tgtEl>
                                        <p:attrNameLst>
                                          <p:attrName>ppt_w</p:attrName>
                                        </p:attrNameLst>
                                      </p:cBhvr>
                                      <p:tavLst>
                                        <p:tav tm="0">
                                          <p:val>
                                            <p:fltVal val="0"/>
                                          </p:val>
                                        </p:tav>
                                        <p:tav tm="100000">
                                          <p:val>
                                            <p:strVal val="#ppt_w"/>
                                          </p:val>
                                        </p:tav>
                                      </p:tavLst>
                                    </p:anim>
                                    <p:anim calcmode="lin" valueType="num">
                                      <p:cBhvr>
                                        <p:cTn id="44" dur="500" fill="hold"/>
                                        <p:tgtEl>
                                          <p:spTgt spid="74"/>
                                        </p:tgtEl>
                                        <p:attrNameLst>
                                          <p:attrName>ppt_h</p:attrName>
                                        </p:attrNameLst>
                                      </p:cBhvr>
                                      <p:tavLst>
                                        <p:tav tm="0">
                                          <p:val>
                                            <p:strVal val="#ppt_h"/>
                                          </p:val>
                                        </p:tav>
                                        <p:tav tm="100000">
                                          <p:val>
                                            <p:strVal val="#ppt_h"/>
                                          </p:val>
                                        </p:tav>
                                      </p:tavLst>
                                    </p:anim>
                                  </p:childTnLst>
                                </p:cTn>
                              </p:par>
                            </p:childTnLst>
                          </p:cTn>
                        </p:par>
                      </p:childTnLst>
                    </p:cTn>
                  </p:par>
                  <p:par>
                    <p:cTn id="45" fill="hold">
                      <p:stCondLst>
                        <p:cond delay="indefinite"/>
                      </p:stCondLst>
                      <p:childTnLst>
                        <p:par>
                          <p:cTn id="46" fill="hold">
                            <p:stCondLst>
                              <p:cond delay="0"/>
                            </p:stCondLst>
                            <p:childTnLst>
                              <p:par>
                                <p:cTn id="47" presetID="10" presetClass="entr" presetSubtype="0" fill="hold" grpId="0" nodeType="clickEffect">
                                  <p:stCondLst>
                                    <p:cond delay="0"/>
                                  </p:stCondLst>
                                  <p:childTnLst>
                                    <p:set>
                                      <p:cBhvr>
                                        <p:cTn id="48" dur="1" fill="hold">
                                          <p:stCondLst>
                                            <p:cond delay="0"/>
                                          </p:stCondLst>
                                        </p:cTn>
                                        <p:tgtEl>
                                          <p:spTgt spid="27"/>
                                        </p:tgtEl>
                                        <p:attrNameLst>
                                          <p:attrName>style.visibility</p:attrName>
                                        </p:attrNameLst>
                                      </p:cBhvr>
                                      <p:to>
                                        <p:strVal val="visible"/>
                                      </p:to>
                                    </p:set>
                                    <p:animEffect transition="in" filter="fade">
                                      <p:cBhvr>
                                        <p:cTn id="49" dur="500"/>
                                        <p:tgtEl>
                                          <p:spTgt spid="27"/>
                                        </p:tgtEl>
                                      </p:cBhvr>
                                    </p:animEffect>
                                  </p:childTnLst>
                                </p:cTn>
                              </p:par>
                              <p:par>
                                <p:cTn id="50" presetID="9" presetClass="emph" presetSubtype="0" grpId="1" nodeType="withEffect">
                                  <p:stCondLst>
                                    <p:cond delay="0"/>
                                  </p:stCondLst>
                                  <p:childTnLst>
                                    <p:set>
                                      <p:cBhvr rctx="PPT">
                                        <p:cTn id="51" dur="indefinite"/>
                                        <p:tgtEl>
                                          <p:spTgt spid="23"/>
                                        </p:tgtEl>
                                        <p:attrNameLst>
                                          <p:attrName>style.opacity</p:attrName>
                                        </p:attrNameLst>
                                      </p:cBhvr>
                                      <p:to>
                                        <p:strVal val="0.5"/>
                                      </p:to>
                                    </p:set>
                                    <p:animEffect filter="image" prLst="opacity: 0.5">
                                      <p:cBhvr rctx="IE">
                                        <p:cTn id="52" dur="indefinite"/>
                                        <p:tgtEl>
                                          <p:spTgt spid="23"/>
                                        </p:tgtEl>
                                      </p:cBhvr>
                                    </p:animEffect>
                                  </p:childTnLst>
                                </p:cTn>
                              </p:par>
                              <p:par>
                                <p:cTn id="53" presetID="9" presetClass="emph" presetSubtype="0" grpId="2" nodeType="withEffect">
                                  <p:stCondLst>
                                    <p:cond delay="0"/>
                                  </p:stCondLst>
                                  <p:childTnLst>
                                    <p:set>
                                      <p:cBhvr rctx="PPT">
                                        <p:cTn id="54" dur="indefinite"/>
                                        <p:tgtEl>
                                          <p:spTgt spid="17"/>
                                        </p:tgtEl>
                                        <p:attrNameLst>
                                          <p:attrName>style.opacity</p:attrName>
                                        </p:attrNameLst>
                                      </p:cBhvr>
                                      <p:to>
                                        <p:strVal val="0.25"/>
                                      </p:to>
                                    </p:set>
                                    <p:animEffect filter="image" prLst="opacity: 0.25">
                                      <p:cBhvr rctx="IE">
                                        <p:cTn id="55" dur="indefinite"/>
                                        <p:tgtEl>
                                          <p:spTgt spid="17"/>
                                        </p:tgtEl>
                                      </p:cBhvr>
                                    </p:animEffect>
                                  </p:childTnLst>
                                </p:cTn>
                              </p:par>
                              <p:par>
                                <p:cTn id="56" presetID="9" presetClass="emph" presetSubtype="0" grpId="1" nodeType="withEffect">
                                  <p:stCondLst>
                                    <p:cond delay="0"/>
                                  </p:stCondLst>
                                  <p:childTnLst>
                                    <p:set>
                                      <p:cBhvr rctx="PPT">
                                        <p:cTn id="57" dur="indefinite"/>
                                        <p:tgtEl>
                                          <p:spTgt spid="26"/>
                                        </p:tgtEl>
                                        <p:attrNameLst>
                                          <p:attrName>style.opacity</p:attrName>
                                        </p:attrNameLst>
                                      </p:cBhvr>
                                      <p:to>
                                        <p:strVal val="0.5"/>
                                      </p:to>
                                    </p:set>
                                    <p:animEffect filter="image" prLst="opacity: 0.5">
                                      <p:cBhvr rctx="IE">
                                        <p:cTn id="58" dur="indefinite"/>
                                        <p:tgtEl>
                                          <p:spTgt spid="26"/>
                                        </p:tgtEl>
                                      </p:cBhvr>
                                    </p:animEffect>
                                  </p:childTnLst>
                                </p:cTn>
                              </p:par>
                              <p:par>
                                <p:cTn id="59" presetID="9" presetClass="emph" presetSubtype="0" grpId="2" nodeType="withEffect">
                                  <p:stCondLst>
                                    <p:cond delay="0"/>
                                  </p:stCondLst>
                                  <p:childTnLst>
                                    <p:set>
                                      <p:cBhvr rctx="PPT">
                                        <p:cTn id="60" dur="indefinite"/>
                                        <p:tgtEl>
                                          <p:spTgt spid="25"/>
                                        </p:tgtEl>
                                        <p:attrNameLst>
                                          <p:attrName>style.opacity</p:attrName>
                                        </p:attrNameLst>
                                      </p:cBhvr>
                                      <p:to>
                                        <p:strVal val="0.25"/>
                                      </p:to>
                                    </p:set>
                                    <p:animEffect filter="image" prLst="opacity: 0.25">
                                      <p:cBhvr rctx="IE">
                                        <p:cTn id="61" dur="indefinite"/>
                                        <p:tgtEl>
                                          <p:spTgt spid="25"/>
                                        </p:tgtEl>
                                      </p:cBhvr>
                                    </p:animEffect>
                                  </p:childTnLst>
                                </p:cTn>
                              </p:par>
                              <p:par>
                                <p:cTn id="62" presetID="10" presetClass="entr" presetSubtype="0" fill="hold" grpId="0" nodeType="withEffect">
                                  <p:stCondLst>
                                    <p:cond delay="0"/>
                                  </p:stCondLst>
                                  <p:childTnLst>
                                    <p:set>
                                      <p:cBhvr>
                                        <p:cTn id="63" dur="1" fill="hold">
                                          <p:stCondLst>
                                            <p:cond delay="0"/>
                                          </p:stCondLst>
                                        </p:cTn>
                                        <p:tgtEl>
                                          <p:spTgt spid="24"/>
                                        </p:tgtEl>
                                        <p:attrNameLst>
                                          <p:attrName>style.visibility</p:attrName>
                                        </p:attrNameLst>
                                      </p:cBhvr>
                                      <p:to>
                                        <p:strVal val="visible"/>
                                      </p:to>
                                    </p:set>
                                    <p:animEffect transition="in" filter="fade">
                                      <p:cBhvr>
                                        <p:cTn id="64" dur="500"/>
                                        <p:tgtEl>
                                          <p:spTgt spid="24"/>
                                        </p:tgtEl>
                                      </p:cBhvr>
                                    </p:animEffect>
                                  </p:childTnLst>
                                </p:cTn>
                              </p:par>
                              <p:par>
                                <p:cTn id="65" presetID="17" presetClass="entr" presetSubtype="8" fill="hold" grpId="0" nodeType="withEffect">
                                  <p:stCondLst>
                                    <p:cond delay="0"/>
                                  </p:stCondLst>
                                  <p:childTnLst>
                                    <p:set>
                                      <p:cBhvr>
                                        <p:cTn id="66" dur="1" fill="hold">
                                          <p:stCondLst>
                                            <p:cond delay="0"/>
                                          </p:stCondLst>
                                        </p:cTn>
                                        <p:tgtEl>
                                          <p:spTgt spid="75"/>
                                        </p:tgtEl>
                                        <p:attrNameLst>
                                          <p:attrName>style.visibility</p:attrName>
                                        </p:attrNameLst>
                                      </p:cBhvr>
                                      <p:to>
                                        <p:strVal val="visible"/>
                                      </p:to>
                                    </p:set>
                                    <p:anim calcmode="lin" valueType="num">
                                      <p:cBhvr>
                                        <p:cTn id="67" dur="500" fill="hold"/>
                                        <p:tgtEl>
                                          <p:spTgt spid="75"/>
                                        </p:tgtEl>
                                        <p:attrNameLst>
                                          <p:attrName>ppt_x</p:attrName>
                                        </p:attrNameLst>
                                      </p:cBhvr>
                                      <p:tavLst>
                                        <p:tav tm="0">
                                          <p:val>
                                            <p:strVal val="#ppt_x-#ppt_w/2"/>
                                          </p:val>
                                        </p:tav>
                                        <p:tav tm="100000">
                                          <p:val>
                                            <p:strVal val="#ppt_x"/>
                                          </p:val>
                                        </p:tav>
                                      </p:tavLst>
                                    </p:anim>
                                    <p:anim calcmode="lin" valueType="num">
                                      <p:cBhvr>
                                        <p:cTn id="68" dur="500" fill="hold"/>
                                        <p:tgtEl>
                                          <p:spTgt spid="75"/>
                                        </p:tgtEl>
                                        <p:attrNameLst>
                                          <p:attrName>ppt_y</p:attrName>
                                        </p:attrNameLst>
                                      </p:cBhvr>
                                      <p:tavLst>
                                        <p:tav tm="0">
                                          <p:val>
                                            <p:strVal val="#ppt_y"/>
                                          </p:val>
                                        </p:tav>
                                        <p:tav tm="100000">
                                          <p:val>
                                            <p:strVal val="#ppt_y"/>
                                          </p:val>
                                        </p:tav>
                                      </p:tavLst>
                                    </p:anim>
                                    <p:anim calcmode="lin" valueType="num">
                                      <p:cBhvr>
                                        <p:cTn id="69" dur="500" fill="hold"/>
                                        <p:tgtEl>
                                          <p:spTgt spid="75"/>
                                        </p:tgtEl>
                                        <p:attrNameLst>
                                          <p:attrName>ppt_w</p:attrName>
                                        </p:attrNameLst>
                                      </p:cBhvr>
                                      <p:tavLst>
                                        <p:tav tm="0">
                                          <p:val>
                                            <p:fltVal val="0"/>
                                          </p:val>
                                        </p:tav>
                                        <p:tav tm="100000">
                                          <p:val>
                                            <p:strVal val="#ppt_w"/>
                                          </p:val>
                                        </p:tav>
                                      </p:tavLst>
                                    </p:anim>
                                    <p:anim calcmode="lin" valueType="num">
                                      <p:cBhvr>
                                        <p:cTn id="70" dur="500" fill="hold"/>
                                        <p:tgtEl>
                                          <p:spTgt spid="75"/>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animBg="1"/>
      <p:bldP spid="17" grpId="1" animBg="1"/>
      <p:bldP spid="17" grpId="2" animBg="1"/>
      <p:bldP spid="25" grpId="0" animBg="1"/>
      <p:bldP spid="25" grpId="1" animBg="1"/>
      <p:bldP spid="25" grpId="2" animBg="1"/>
      <p:bldP spid="28" grpId="0" animBg="1"/>
      <p:bldP spid="73" grpId="0" animBg="1"/>
      <p:bldP spid="74" grpId="0" animBg="1"/>
      <p:bldP spid="75" grpId="0" animBg="1"/>
      <p:bldP spid="26" grpId="0" animBg="1"/>
      <p:bldP spid="26" grpId="1" animBg="1"/>
      <p:bldP spid="27" grpId="0" animBg="1"/>
      <p:bldP spid="23" grpId="0" animBg="1"/>
      <p:bldP spid="23" grpId="1" animBg="1"/>
      <p:bldP spid="24"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AutoShape 38"/>
          <p:cNvSpPr>
            <a:spLocks noChangeArrowheads="1"/>
          </p:cNvSpPr>
          <p:nvPr/>
        </p:nvSpPr>
        <p:spPr bwMode="invGray">
          <a:xfrm>
            <a:off x="1143000" y="1524000"/>
            <a:ext cx="7772400" cy="5181600"/>
          </a:xfrm>
          <a:prstGeom prst="roundRect">
            <a:avLst>
              <a:gd name="adj" fmla="val 16667"/>
            </a:avLst>
          </a:prstGeom>
          <a:ln>
            <a:headEnd type="none" w="med" len="med"/>
            <a:tailEnd type="none" w="med" len="med"/>
          </a:ln>
        </p:spPr>
        <p:style>
          <a:lnRef idx="3">
            <a:schemeClr val="lt1"/>
          </a:lnRef>
          <a:fillRef idx="1">
            <a:schemeClr val="accent3"/>
          </a:fillRef>
          <a:effectRef idx="1">
            <a:schemeClr val="accent3"/>
          </a:effectRef>
          <a:fontRef idx="minor">
            <a:schemeClr val="lt1"/>
          </a:fontRef>
        </p:style>
        <p:txBody>
          <a:bodyPr vert="horz" wrap="square" lIns="91440" tIns="45720" rIns="91440" bIns="45720" anchor="t" anchorCtr="0" compatLnSpc="1">
            <a:noAutofit/>
          </a:bodyPr>
          <a:lstStyle/>
          <a:p>
            <a:pPr marL="3175">
              <a:lnSpc>
                <a:spcPct val="85000"/>
              </a:lnSpc>
              <a:spcBef>
                <a:spcPct val="20000"/>
              </a:spcBef>
              <a:tabLst>
                <a:tab pos="344488" algn="l"/>
                <a:tab pos="1085850" algn="l"/>
              </a:tabLst>
            </a:pPr>
            <a:r>
              <a:rPr lang="en-US" sz="1400" dirty="0" smtClean="0">
                <a:solidFill>
                  <a:srgbClr val="FFFF00"/>
                </a:solidFill>
                <a:latin typeface="Lucida Console" pitchFamily="49" charset="0"/>
                <a:cs typeface="Segoe UI" pitchFamily="34" charset="0"/>
              </a:rPr>
              <a:t>-- Version 1: Add table </a:t>
            </a:r>
            <a:r>
              <a:rPr lang="en-US" sz="1400" dirty="0" err="1" smtClean="0">
                <a:solidFill>
                  <a:srgbClr val="FFFF00"/>
                </a:solidFill>
                <a:latin typeface="Lucida Console" pitchFamily="49" charset="0"/>
                <a:cs typeface="Segoe UI" pitchFamily="34" charset="0"/>
              </a:rPr>
              <a:t>dbo.Auction</a:t>
            </a:r>
            <a:endParaRPr lang="en-US" sz="1400" dirty="0" smtClean="0">
              <a:solidFill>
                <a:srgbClr val="FFFF00"/>
              </a:solidFill>
              <a:latin typeface="Lucida Console" pitchFamily="49" charset="0"/>
              <a:cs typeface="Segoe UI" pitchFamily="34" charset="0"/>
            </a:endParaRPr>
          </a:p>
          <a:p>
            <a:pPr marL="3175">
              <a:lnSpc>
                <a:spcPct val="85000"/>
              </a:lnSpc>
              <a:spcBef>
                <a:spcPct val="20000"/>
              </a:spcBef>
              <a:tabLst>
                <a:tab pos="344488" algn="l"/>
                <a:tab pos="1085850" algn="l"/>
              </a:tabLst>
            </a:pPr>
            <a:r>
              <a:rPr lang="en-US" sz="1400" dirty="0" smtClean="0">
                <a:latin typeface="Lucida Console" pitchFamily="49" charset="0"/>
                <a:cs typeface="Segoe UI" pitchFamily="34" charset="0"/>
              </a:rPr>
              <a:t>IF OBJECT_ID (</a:t>
            </a:r>
            <a:r>
              <a:rPr lang="en-US" sz="1400" dirty="0" err="1" smtClean="0">
                <a:latin typeface="Lucida Console" pitchFamily="49" charset="0"/>
                <a:cs typeface="Segoe UI" pitchFamily="34" charset="0"/>
              </a:rPr>
              <a:t>N'dbo.Auction</a:t>
            </a:r>
            <a:r>
              <a:rPr lang="en-US" sz="1400" dirty="0" smtClean="0">
                <a:latin typeface="Lucida Console" pitchFamily="49" charset="0"/>
                <a:cs typeface="Segoe UI" pitchFamily="34" charset="0"/>
              </a:rPr>
              <a:t>', N'U') IS NULL</a:t>
            </a:r>
          </a:p>
          <a:p>
            <a:pPr marL="3175">
              <a:lnSpc>
                <a:spcPct val="85000"/>
              </a:lnSpc>
              <a:spcBef>
                <a:spcPct val="20000"/>
              </a:spcBef>
              <a:tabLst>
                <a:tab pos="344488" algn="l"/>
                <a:tab pos="1085850" algn="l"/>
              </a:tabLst>
            </a:pPr>
            <a:r>
              <a:rPr lang="en-US" sz="1400" dirty="0" smtClean="0">
                <a:latin typeface="Lucida Console" pitchFamily="49" charset="0"/>
                <a:cs typeface="Segoe UI" pitchFamily="34" charset="0"/>
              </a:rPr>
              <a:t>BEGIN</a:t>
            </a:r>
          </a:p>
          <a:p>
            <a:pPr marL="460375" lvl="2">
              <a:lnSpc>
                <a:spcPct val="85000"/>
              </a:lnSpc>
              <a:spcBef>
                <a:spcPct val="20000"/>
              </a:spcBef>
              <a:tabLst>
                <a:tab pos="344488" algn="l"/>
                <a:tab pos="1085850" algn="l"/>
              </a:tabLst>
            </a:pPr>
            <a:r>
              <a:rPr lang="en-US" sz="1400" dirty="0" smtClean="0">
                <a:latin typeface="Lucida Console" pitchFamily="49" charset="0"/>
                <a:cs typeface="Segoe UI" pitchFamily="34" charset="0"/>
              </a:rPr>
              <a:t>CREATE TABLE </a:t>
            </a:r>
            <a:r>
              <a:rPr lang="en-US" sz="1400" dirty="0" err="1" smtClean="0">
                <a:latin typeface="Lucida Console" pitchFamily="49" charset="0"/>
                <a:cs typeface="Segoe UI" pitchFamily="34" charset="0"/>
              </a:rPr>
              <a:t>dbo.Auction</a:t>
            </a:r>
            <a:endParaRPr lang="en-US" sz="1400" dirty="0" smtClean="0">
              <a:latin typeface="Lucida Console" pitchFamily="49" charset="0"/>
              <a:cs typeface="Segoe UI" pitchFamily="34" charset="0"/>
            </a:endParaRPr>
          </a:p>
          <a:p>
            <a:pPr marL="460375" lvl="2">
              <a:lnSpc>
                <a:spcPct val="85000"/>
              </a:lnSpc>
              <a:spcBef>
                <a:spcPct val="20000"/>
              </a:spcBef>
              <a:tabLst>
                <a:tab pos="344488" algn="l"/>
                <a:tab pos="1085850" algn="l"/>
              </a:tabLst>
            </a:pPr>
            <a:r>
              <a:rPr lang="en-US" sz="1400" dirty="0" smtClean="0">
                <a:latin typeface="Lucida Console" pitchFamily="49" charset="0"/>
                <a:cs typeface="Segoe UI" pitchFamily="34" charset="0"/>
              </a:rPr>
              <a:t>( </a:t>
            </a:r>
          </a:p>
          <a:p>
            <a:pPr marL="917575" lvl="3">
              <a:lnSpc>
                <a:spcPct val="85000"/>
              </a:lnSpc>
              <a:spcBef>
                <a:spcPct val="20000"/>
              </a:spcBef>
              <a:tabLst>
                <a:tab pos="344488" algn="l"/>
                <a:tab pos="1085850" algn="l"/>
              </a:tabLst>
            </a:pPr>
            <a:r>
              <a:rPr lang="en-US" sz="1400" dirty="0" smtClean="0">
                <a:latin typeface="Lucida Console" pitchFamily="49" charset="0"/>
                <a:cs typeface="Segoe UI" pitchFamily="34" charset="0"/>
              </a:rPr>
              <a:t>id    INT NOT NULL,</a:t>
            </a:r>
          </a:p>
          <a:p>
            <a:pPr marL="917575" lvl="3">
              <a:lnSpc>
                <a:spcPct val="85000"/>
              </a:lnSpc>
              <a:spcBef>
                <a:spcPct val="20000"/>
              </a:spcBef>
              <a:tabLst>
                <a:tab pos="344488" algn="l"/>
                <a:tab pos="1085850" algn="l"/>
              </a:tabLst>
            </a:pPr>
            <a:r>
              <a:rPr lang="en-US" sz="1400" dirty="0" smtClean="0">
                <a:latin typeface="Lucida Console" pitchFamily="49" charset="0"/>
                <a:cs typeface="Segoe UI" pitchFamily="34" charset="0"/>
              </a:rPr>
              <a:t>name  VARCHAR(25) NOT NULL</a:t>
            </a:r>
          </a:p>
          <a:p>
            <a:pPr marL="460375" lvl="2">
              <a:lnSpc>
                <a:spcPct val="85000"/>
              </a:lnSpc>
              <a:spcBef>
                <a:spcPct val="20000"/>
              </a:spcBef>
              <a:tabLst>
                <a:tab pos="344488" algn="l"/>
                <a:tab pos="1085850" algn="l"/>
              </a:tabLst>
            </a:pPr>
            <a:r>
              <a:rPr lang="en-US" sz="1400" dirty="0" smtClean="0">
                <a:latin typeface="Lucida Console" pitchFamily="49" charset="0"/>
                <a:cs typeface="Segoe UI" pitchFamily="34" charset="0"/>
              </a:rPr>
              <a:t>)</a:t>
            </a:r>
          </a:p>
          <a:p>
            <a:pPr marL="3175" lvl="0">
              <a:lnSpc>
                <a:spcPct val="85000"/>
              </a:lnSpc>
              <a:spcBef>
                <a:spcPct val="20000"/>
              </a:spcBef>
              <a:tabLst>
                <a:tab pos="344488" algn="l"/>
                <a:tab pos="1085850" algn="l"/>
              </a:tabLst>
            </a:pPr>
            <a:r>
              <a:rPr lang="en-US" sz="1400" dirty="0" smtClean="0">
                <a:latin typeface="Lucida Console" pitchFamily="49" charset="0"/>
                <a:cs typeface="Segoe UI" pitchFamily="34" charset="0"/>
              </a:rPr>
              <a:t>END</a:t>
            </a:r>
          </a:p>
          <a:p>
            <a:pPr marL="3175" lvl="0">
              <a:lnSpc>
                <a:spcPct val="85000"/>
              </a:lnSpc>
              <a:spcBef>
                <a:spcPct val="20000"/>
              </a:spcBef>
              <a:tabLst>
                <a:tab pos="344488" algn="l"/>
                <a:tab pos="1085850" algn="l"/>
              </a:tabLst>
            </a:pPr>
            <a:r>
              <a:rPr lang="en-US" sz="1400" dirty="0" smtClean="0">
                <a:solidFill>
                  <a:srgbClr val="FFFF00"/>
                </a:solidFill>
                <a:latin typeface="Lucida Console" pitchFamily="49" charset="0"/>
                <a:cs typeface="Segoe UI" pitchFamily="34" charset="0"/>
              </a:rPr>
              <a:t>-- Version 2 Add </a:t>
            </a:r>
            <a:r>
              <a:rPr lang="en-US" sz="1400" dirty="0" err="1" smtClean="0">
                <a:solidFill>
                  <a:srgbClr val="FFFF00"/>
                </a:solidFill>
                <a:latin typeface="Lucida Console" pitchFamily="49" charset="0"/>
                <a:cs typeface="Segoe UI" pitchFamily="34" charset="0"/>
              </a:rPr>
              <a:t>startTime</a:t>
            </a:r>
            <a:r>
              <a:rPr lang="en-US" sz="1400" dirty="0" smtClean="0">
                <a:solidFill>
                  <a:srgbClr val="FFFF00"/>
                </a:solidFill>
                <a:latin typeface="Lucida Console" pitchFamily="49" charset="0"/>
                <a:cs typeface="Segoe UI" pitchFamily="34" charset="0"/>
              </a:rPr>
              <a:t> column</a:t>
            </a:r>
          </a:p>
          <a:p>
            <a:pPr marL="3175" lvl="0">
              <a:lnSpc>
                <a:spcPct val="85000"/>
              </a:lnSpc>
              <a:spcBef>
                <a:spcPct val="20000"/>
              </a:spcBef>
              <a:tabLst>
                <a:tab pos="344488" algn="l"/>
                <a:tab pos="1085850" algn="l"/>
              </a:tabLst>
            </a:pPr>
            <a:r>
              <a:rPr lang="en-US" sz="1400" dirty="0" smtClean="0">
                <a:latin typeface="Lucida Console" pitchFamily="49" charset="0"/>
                <a:cs typeface="Segoe UI" pitchFamily="34" charset="0"/>
              </a:rPr>
              <a:t>IF NOT EXISTS (SELECT * FROM </a:t>
            </a:r>
            <a:r>
              <a:rPr lang="en-US" sz="1400" dirty="0" err="1" smtClean="0">
                <a:latin typeface="Lucida Console" pitchFamily="49" charset="0"/>
                <a:cs typeface="Segoe UI" pitchFamily="34" charset="0"/>
              </a:rPr>
              <a:t>sys.columns</a:t>
            </a:r>
            <a:r>
              <a:rPr lang="en-US" sz="1400" dirty="0" smtClean="0">
                <a:latin typeface="Lucida Console" pitchFamily="49" charset="0"/>
                <a:cs typeface="Segoe UI" pitchFamily="34" charset="0"/>
              </a:rPr>
              <a:t> WHERE name = ‘</a:t>
            </a:r>
            <a:r>
              <a:rPr lang="en-US" sz="1400" dirty="0" err="1" smtClean="0">
                <a:latin typeface="Lucida Console" pitchFamily="49" charset="0"/>
                <a:cs typeface="Segoe UI" pitchFamily="34" charset="0"/>
              </a:rPr>
              <a:t>startTime</a:t>
            </a:r>
            <a:r>
              <a:rPr lang="en-US" sz="1400" dirty="0" smtClean="0">
                <a:latin typeface="Lucida Console" pitchFamily="49" charset="0"/>
                <a:cs typeface="Segoe UI" pitchFamily="34" charset="0"/>
              </a:rPr>
              <a:t>')</a:t>
            </a:r>
          </a:p>
          <a:p>
            <a:pPr marL="3175" lvl="0">
              <a:lnSpc>
                <a:spcPct val="85000"/>
              </a:lnSpc>
              <a:spcBef>
                <a:spcPct val="20000"/>
              </a:spcBef>
              <a:tabLst>
                <a:tab pos="344488" algn="l"/>
                <a:tab pos="1085850" algn="l"/>
              </a:tabLst>
            </a:pPr>
            <a:r>
              <a:rPr lang="en-US" sz="1400" dirty="0" smtClean="0">
                <a:latin typeface="Lucida Console" pitchFamily="49" charset="0"/>
                <a:cs typeface="Segoe UI" pitchFamily="34" charset="0"/>
              </a:rPr>
              <a:t>BEGIN</a:t>
            </a:r>
          </a:p>
          <a:p>
            <a:pPr marL="460375" lvl="2">
              <a:lnSpc>
                <a:spcPct val="85000"/>
              </a:lnSpc>
              <a:spcBef>
                <a:spcPct val="20000"/>
              </a:spcBef>
              <a:tabLst>
                <a:tab pos="344488" algn="l"/>
                <a:tab pos="1085850" algn="l"/>
              </a:tabLst>
            </a:pPr>
            <a:r>
              <a:rPr lang="en-US" sz="1400" dirty="0" smtClean="0">
                <a:latin typeface="Lucida Console" pitchFamily="49" charset="0"/>
                <a:cs typeface="Segoe UI" pitchFamily="34" charset="0"/>
              </a:rPr>
              <a:t>ALTER TABLE Auctions ADD </a:t>
            </a:r>
            <a:r>
              <a:rPr lang="en-US" sz="1400" dirty="0" err="1" smtClean="0">
                <a:latin typeface="Lucida Console" pitchFamily="49" charset="0"/>
                <a:cs typeface="Segoe UI" pitchFamily="34" charset="0"/>
              </a:rPr>
              <a:t>startTime</a:t>
            </a:r>
            <a:r>
              <a:rPr lang="en-US" sz="1400" dirty="0" smtClean="0">
                <a:latin typeface="Lucida Console" pitchFamily="49" charset="0"/>
                <a:cs typeface="Segoe UI" pitchFamily="34" charset="0"/>
              </a:rPr>
              <a:t> DATETIME NULL</a:t>
            </a:r>
          </a:p>
          <a:p>
            <a:pPr marL="3175" lvl="0">
              <a:lnSpc>
                <a:spcPct val="85000"/>
              </a:lnSpc>
              <a:spcBef>
                <a:spcPct val="20000"/>
              </a:spcBef>
              <a:tabLst>
                <a:tab pos="344488" algn="l"/>
                <a:tab pos="1085850" algn="l"/>
              </a:tabLst>
            </a:pPr>
            <a:r>
              <a:rPr lang="en-US" sz="1400" dirty="0" smtClean="0">
                <a:latin typeface="Lucida Console" pitchFamily="49" charset="0"/>
                <a:cs typeface="Segoe UI" pitchFamily="34" charset="0"/>
              </a:rPr>
              <a:t>END</a:t>
            </a:r>
          </a:p>
          <a:p>
            <a:pPr marL="3175" lvl="0">
              <a:lnSpc>
                <a:spcPct val="85000"/>
              </a:lnSpc>
              <a:spcBef>
                <a:spcPct val="20000"/>
              </a:spcBef>
              <a:tabLst>
                <a:tab pos="344488" algn="l"/>
                <a:tab pos="1085850" algn="l"/>
              </a:tabLst>
            </a:pPr>
            <a:r>
              <a:rPr lang="en-US" sz="1400" dirty="0" smtClean="0">
                <a:solidFill>
                  <a:srgbClr val="FFFF00"/>
                </a:solidFill>
                <a:latin typeface="Lucida Console" pitchFamily="49" charset="0"/>
                <a:cs typeface="Segoe UI" pitchFamily="34" charset="0"/>
              </a:rPr>
              <a:t>-- Version 3: Add duration column</a:t>
            </a:r>
          </a:p>
          <a:p>
            <a:pPr marL="3175" lvl="0">
              <a:lnSpc>
                <a:spcPct val="85000"/>
              </a:lnSpc>
              <a:spcBef>
                <a:spcPct val="20000"/>
              </a:spcBef>
              <a:tabLst>
                <a:tab pos="344488" algn="l"/>
                <a:tab pos="1085850" algn="l"/>
              </a:tabLst>
            </a:pPr>
            <a:r>
              <a:rPr lang="en-US" sz="1400" dirty="0" smtClean="0">
                <a:latin typeface="Lucida Console" pitchFamily="49" charset="0"/>
                <a:cs typeface="Segoe UI" pitchFamily="34" charset="0"/>
              </a:rPr>
              <a:t>IF NOT EXISTS (SELECT * FROM </a:t>
            </a:r>
            <a:r>
              <a:rPr lang="en-US" sz="1400" dirty="0" err="1" smtClean="0">
                <a:latin typeface="Lucida Console" pitchFamily="49" charset="0"/>
                <a:cs typeface="Segoe UI" pitchFamily="34" charset="0"/>
              </a:rPr>
              <a:t>sys.columns</a:t>
            </a:r>
            <a:r>
              <a:rPr lang="en-US" sz="1400" dirty="0" smtClean="0">
                <a:latin typeface="Lucida Console" pitchFamily="49" charset="0"/>
                <a:cs typeface="Segoe UI" pitchFamily="34" charset="0"/>
              </a:rPr>
              <a:t> WHERE name = ‘duration’)</a:t>
            </a:r>
          </a:p>
          <a:p>
            <a:pPr marL="3175" lvl="0">
              <a:lnSpc>
                <a:spcPct val="85000"/>
              </a:lnSpc>
              <a:spcBef>
                <a:spcPct val="20000"/>
              </a:spcBef>
              <a:tabLst>
                <a:tab pos="344488" algn="l"/>
                <a:tab pos="1085850" algn="l"/>
              </a:tabLst>
            </a:pPr>
            <a:r>
              <a:rPr lang="en-US" sz="1400" dirty="0" smtClean="0">
                <a:latin typeface="Lucida Console" pitchFamily="49" charset="0"/>
                <a:cs typeface="Segoe UI" pitchFamily="34" charset="0"/>
              </a:rPr>
              <a:t>BEGIN</a:t>
            </a:r>
          </a:p>
          <a:p>
            <a:pPr marL="460375" lvl="2">
              <a:lnSpc>
                <a:spcPct val="85000"/>
              </a:lnSpc>
              <a:spcBef>
                <a:spcPct val="20000"/>
              </a:spcBef>
              <a:tabLst>
                <a:tab pos="344488" algn="l"/>
                <a:tab pos="1085850" algn="l"/>
              </a:tabLst>
            </a:pPr>
            <a:r>
              <a:rPr lang="en-US" sz="1400" dirty="0" smtClean="0">
                <a:latin typeface="Lucida Console" pitchFamily="49" charset="0"/>
                <a:cs typeface="Segoe UI" pitchFamily="34" charset="0"/>
              </a:rPr>
              <a:t>ALTER TABLE Auctions ALTER COLUMN </a:t>
            </a:r>
            <a:r>
              <a:rPr lang="en-US" sz="1400" dirty="0" err="1" smtClean="0">
                <a:latin typeface="Lucida Console" pitchFamily="49" charset="0"/>
                <a:cs typeface="Segoe UI" pitchFamily="34" charset="0"/>
              </a:rPr>
              <a:t>startTime</a:t>
            </a:r>
            <a:r>
              <a:rPr lang="en-US" sz="1400" dirty="0" smtClean="0">
                <a:latin typeface="Lucida Console" pitchFamily="49" charset="0"/>
                <a:cs typeface="Segoe UI" pitchFamily="34" charset="0"/>
              </a:rPr>
              <a:t> DATETIME NOT NULL</a:t>
            </a:r>
          </a:p>
          <a:p>
            <a:pPr marL="460375" lvl="2">
              <a:lnSpc>
                <a:spcPct val="85000"/>
              </a:lnSpc>
              <a:spcBef>
                <a:spcPct val="20000"/>
              </a:spcBef>
              <a:tabLst>
                <a:tab pos="344488" algn="l"/>
                <a:tab pos="1085850" algn="l"/>
              </a:tabLst>
            </a:pPr>
            <a:r>
              <a:rPr lang="en-US" sz="1400" dirty="0" smtClean="0">
                <a:latin typeface="Lucida Console" pitchFamily="49" charset="0"/>
                <a:cs typeface="Segoe UI" pitchFamily="34" charset="0"/>
              </a:rPr>
              <a:t>ALTER TABLE Auctions ADD duration </a:t>
            </a:r>
            <a:r>
              <a:rPr lang="en-US" sz="1400" dirty="0" err="1" smtClean="0">
                <a:latin typeface="Lucida Console" pitchFamily="49" charset="0"/>
                <a:cs typeface="Segoe UI" pitchFamily="34" charset="0"/>
              </a:rPr>
              <a:t>int</a:t>
            </a:r>
            <a:r>
              <a:rPr lang="en-US" sz="1400" dirty="0" smtClean="0">
                <a:latin typeface="Lucida Console" pitchFamily="49" charset="0"/>
                <a:cs typeface="Segoe UI" pitchFamily="34" charset="0"/>
              </a:rPr>
              <a:t> NOT NULL</a:t>
            </a:r>
          </a:p>
          <a:p>
            <a:pPr marL="3175" lvl="1">
              <a:lnSpc>
                <a:spcPct val="85000"/>
              </a:lnSpc>
              <a:spcBef>
                <a:spcPct val="20000"/>
              </a:spcBef>
              <a:tabLst>
                <a:tab pos="344488" algn="l"/>
                <a:tab pos="1085850" algn="l"/>
              </a:tabLst>
            </a:pPr>
            <a:r>
              <a:rPr lang="en-US" sz="1400" dirty="0" smtClean="0">
                <a:latin typeface="Lucida Console" pitchFamily="49" charset="0"/>
                <a:cs typeface="Segoe UI" pitchFamily="34" charset="0"/>
              </a:rPr>
              <a:t>END</a:t>
            </a:r>
          </a:p>
        </p:txBody>
      </p:sp>
      <p:sp>
        <p:nvSpPr>
          <p:cNvPr id="6" name="Title 5"/>
          <p:cNvSpPr>
            <a:spLocks noGrp="1"/>
          </p:cNvSpPr>
          <p:nvPr>
            <p:ph type="title"/>
          </p:nvPr>
        </p:nvSpPr>
        <p:spPr/>
        <p:txBody>
          <a:bodyPr/>
          <a:lstStyle/>
          <a:p>
            <a:r>
              <a:rPr dirty="0" smtClean="0"/>
              <a:t>Manual Versioning</a:t>
            </a:r>
            <a:endParaRPr lang="en-US" dirty="0"/>
          </a:p>
        </p:txBody>
      </p:sp>
    </p:spTree>
    <p:custDataLst>
      <p:tags r:id="rId1"/>
    </p:custDataLst>
    <p:extLst>
      <p:ext uri="{BB962C8B-B14F-4D97-AF65-F5344CB8AC3E}">
        <p14:creationId xmlns:p14="http://schemas.microsoft.com/office/powerpoint/2010/main" val="1004115897"/>
      </p:ext>
    </p:extLst>
  </p:cSld>
  <p:clrMapOvr>
    <a:masterClrMapping/>
  </p:clrMapOvr>
  <p:transition advTm="70968">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1435608" y="274638"/>
            <a:ext cx="7498080" cy="792162"/>
          </a:xfrm>
        </p:spPr>
        <p:txBody>
          <a:bodyPr>
            <a:normAutofit/>
          </a:bodyPr>
          <a:lstStyle/>
          <a:p>
            <a:r>
              <a:rPr lang="en-US" dirty="0" smtClean="0"/>
              <a:t>The Solution</a:t>
            </a:r>
            <a:endParaRPr lang="en-US" dirty="0"/>
          </a:p>
        </p:txBody>
      </p:sp>
      <p:sp>
        <p:nvSpPr>
          <p:cNvPr id="6" name="Text Placeholder 5"/>
          <p:cNvSpPr>
            <a:spLocks noGrp="1"/>
          </p:cNvSpPr>
          <p:nvPr>
            <p:ph idx="1"/>
          </p:nvPr>
        </p:nvSpPr>
        <p:spPr>
          <a:xfrm>
            <a:off x="1435608" y="1219200"/>
            <a:ext cx="7498080" cy="5334000"/>
          </a:xfrm>
        </p:spPr>
        <p:txBody>
          <a:bodyPr>
            <a:normAutofit/>
          </a:bodyPr>
          <a:lstStyle/>
          <a:p>
            <a:r>
              <a:rPr lang="en-US" dirty="0" smtClean="0"/>
              <a:t>Database development </a:t>
            </a:r>
            <a:r>
              <a:rPr lang="en-US" dirty="0"/>
              <a:t>in Visual </a:t>
            </a:r>
            <a:r>
              <a:rPr lang="en-US" dirty="0" smtClean="0"/>
              <a:t>Studio</a:t>
            </a:r>
          </a:p>
          <a:p>
            <a:r>
              <a:rPr lang="en-US" dirty="0" smtClean="0"/>
              <a:t>Source </a:t>
            </a:r>
            <a:r>
              <a:rPr lang="en-US" dirty="0"/>
              <a:t>Code </a:t>
            </a:r>
            <a:r>
              <a:rPr lang="en-US" dirty="0" smtClean="0"/>
              <a:t>Control</a:t>
            </a:r>
          </a:p>
          <a:p>
            <a:r>
              <a:rPr lang="en-US" dirty="0" smtClean="0"/>
              <a:t>Simplified Deployment</a:t>
            </a:r>
          </a:p>
          <a:p>
            <a:r>
              <a:rPr lang="en-US" dirty="0" smtClean="0"/>
              <a:t>Refactoring</a:t>
            </a:r>
          </a:p>
          <a:p>
            <a:r>
              <a:rPr lang="en-US" dirty="0" smtClean="0"/>
              <a:t>Code Analysis</a:t>
            </a:r>
          </a:p>
          <a:p>
            <a:r>
              <a:rPr lang="en-US" dirty="0" smtClean="0"/>
              <a:t>Unit Testing</a:t>
            </a:r>
          </a:p>
          <a:p>
            <a:r>
              <a:rPr lang="en-US" dirty="0" smtClean="0"/>
              <a:t>Build automation</a:t>
            </a:r>
            <a:endParaRPr lang="en-US" dirty="0"/>
          </a:p>
        </p:txBody>
      </p:sp>
    </p:spTree>
    <p:extLst>
      <p:ext uri="{BB962C8B-B14F-4D97-AF65-F5344CB8AC3E}">
        <p14:creationId xmlns:p14="http://schemas.microsoft.com/office/powerpoint/2010/main" val="403599092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AutoShape 38"/>
          <p:cNvSpPr>
            <a:spLocks noChangeArrowheads="1"/>
          </p:cNvSpPr>
          <p:nvPr/>
        </p:nvSpPr>
        <p:spPr bwMode="invGray">
          <a:xfrm>
            <a:off x="603504" y="1524000"/>
            <a:ext cx="5257800" cy="2286601"/>
          </a:xfrm>
          <a:prstGeom prst="roundRect">
            <a:avLst>
              <a:gd name="adj" fmla="val 16667"/>
            </a:avLst>
          </a:prstGeom>
          <a:ln>
            <a:headEnd type="none" w="med" len="med"/>
            <a:tailEnd type="none" w="med" len="med"/>
          </a:ln>
        </p:spPr>
        <p:style>
          <a:lnRef idx="3">
            <a:schemeClr val="lt1"/>
          </a:lnRef>
          <a:fillRef idx="1">
            <a:schemeClr val="accent3"/>
          </a:fillRef>
          <a:effectRef idx="1">
            <a:schemeClr val="accent3"/>
          </a:effectRef>
          <a:fontRef idx="minor">
            <a:schemeClr val="lt1"/>
          </a:fontRef>
        </p:style>
        <p:txBody>
          <a:bodyPr vert="horz" wrap="square" lIns="91440" tIns="45720" rIns="91440" bIns="45720" anchor="t" anchorCtr="0" compatLnSpc="1">
            <a:noAutofit/>
          </a:bodyPr>
          <a:lstStyle/>
          <a:p>
            <a:pPr algn="just">
              <a:lnSpc>
                <a:spcPct val="85000"/>
              </a:lnSpc>
              <a:spcBef>
                <a:spcPct val="20000"/>
              </a:spcBef>
            </a:pPr>
            <a:r>
              <a:rPr lang="en-US" dirty="0" smtClean="0">
                <a:solidFill>
                  <a:srgbClr val="FFFFFF">
                    <a:alpha val="100000"/>
                  </a:srgbClr>
                </a:solidFill>
                <a:latin typeface="Lucida Console" pitchFamily="49" charset="0"/>
                <a:cs typeface="Segoe UI" pitchFamily="34" charset="0"/>
              </a:rPr>
              <a:t>class Auction</a:t>
            </a:r>
          </a:p>
          <a:p>
            <a:pPr algn="just">
              <a:lnSpc>
                <a:spcPct val="85000"/>
              </a:lnSpc>
              <a:spcBef>
                <a:spcPct val="20000"/>
              </a:spcBef>
            </a:pPr>
            <a:r>
              <a:rPr lang="en-US" dirty="0" smtClean="0">
                <a:solidFill>
                  <a:srgbClr val="FFFFFF">
                    <a:alpha val="100000"/>
                  </a:srgbClr>
                </a:solidFill>
                <a:latin typeface="Lucida Console" pitchFamily="49" charset="0"/>
                <a:cs typeface="Segoe UI" pitchFamily="34" charset="0"/>
              </a:rPr>
              <a:t>{ </a:t>
            </a:r>
          </a:p>
          <a:p>
            <a:pPr algn="just">
              <a:lnSpc>
                <a:spcPct val="85000"/>
              </a:lnSpc>
              <a:spcBef>
                <a:spcPct val="20000"/>
              </a:spcBef>
            </a:pPr>
            <a:r>
              <a:rPr lang="en-US" dirty="0" smtClean="0">
                <a:solidFill>
                  <a:srgbClr val="FFFFFF">
                    <a:alpha val="100000"/>
                  </a:srgbClr>
                </a:solidFill>
                <a:latin typeface="Lucida Console" pitchFamily="49" charset="0"/>
                <a:cs typeface="Segoe UI" pitchFamily="34" charset="0"/>
              </a:rPr>
              <a:t> Int32 Id { get; set; }</a:t>
            </a:r>
          </a:p>
          <a:p>
            <a:pPr algn="just">
              <a:lnSpc>
                <a:spcPct val="85000"/>
              </a:lnSpc>
              <a:spcBef>
                <a:spcPct val="20000"/>
              </a:spcBef>
            </a:pPr>
            <a:r>
              <a:rPr lang="en-US" dirty="0" smtClean="0">
                <a:solidFill>
                  <a:srgbClr val="FFFFFF">
                    <a:alpha val="100000"/>
                  </a:srgbClr>
                </a:solidFill>
                <a:latin typeface="Lucida Console" pitchFamily="49" charset="0"/>
                <a:cs typeface="Segoe UI" pitchFamily="34" charset="0"/>
              </a:rPr>
              <a:t> String Name { get; set; }</a:t>
            </a:r>
          </a:p>
          <a:p>
            <a:pPr algn="just">
              <a:lnSpc>
                <a:spcPct val="85000"/>
              </a:lnSpc>
              <a:spcBef>
                <a:spcPct val="20000"/>
              </a:spcBef>
            </a:pPr>
            <a:r>
              <a:rPr lang="en-US" dirty="0" smtClean="0">
                <a:solidFill>
                  <a:srgbClr val="FFFFFF">
                    <a:alpha val="100000"/>
                  </a:srgbClr>
                </a:solidFill>
                <a:latin typeface="Lucida Console" pitchFamily="49" charset="0"/>
                <a:cs typeface="Segoe UI" pitchFamily="34" charset="0"/>
              </a:rPr>
              <a:t>}</a:t>
            </a:r>
            <a:endParaRPr lang="en-US" dirty="0">
              <a:solidFill>
                <a:srgbClr val="FFFFFF">
                  <a:alpha val="100000"/>
                </a:srgbClr>
              </a:solidFill>
              <a:latin typeface="Lucida Console" pitchFamily="49" charset="0"/>
              <a:cs typeface="Segoe UI" pitchFamily="34" charset="0"/>
            </a:endParaRPr>
          </a:p>
        </p:txBody>
      </p:sp>
      <p:sp>
        <p:nvSpPr>
          <p:cNvPr id="5" name="AutoShape 38"/>
          <p:cNvSpPr>
            <a:spLocks noChangeArrowheads="1"/>
          </p:cNvSpPr>
          <p:nvPr/>
        </p:nvSpPr>
        <p:spPr bwMode="invGray">
          <a:xfrm>
            <a:off x="603504" y="4418999"/>
            <a:ext cx="5257800" cy="2286601"/>
          </a:xfrm>
          <a:prstGeom prst="roundRect">
            <a:avLst>
              <a:gd name="adj" fmla="val 16667"/>
            </a:avLst>
          </a:prstGeom>
          <a:ln>
            <a:headEnd type="none" w="med" len="med"/>
            <a:tailEnd type="none" w="med" len="med"/>
          </a:ln>
        </p:spPr>
        <p:style>
          <a:lnRef idx="3">
            <a:schemeClr val="lt1"/>
          </a:lnRef>
          <a:fillRef idx="1">
            <a:schemeClr val="accent3"/>
          </a:fillRef>
          <a:effectRef idx="1">
            <a:schemeClr val="accent3"/>
          </a:effectRef>
          <a:fontRef idx="minor">
            <a:schemeClr val="lt1"/>
          </a:fontRef>
        </p:style>
        <p:txBody>
          <a:bodyPr vert="horz" wrap="square" lIns="91440" tIns="45720" rIns="91440" bIns="45720" anchor="t" anchorCtr="0" compatLnSpc="1">
            <a:noAutofit/>
          </a:bodyPr>
          <a:lstStyle/>
          <a:p>
            <a:pPr>
              <a:lnSpc>
                <a:spcPct val="85000"/>
              </a:lnSpc>
              <a:spcBef>
                <a:spcPct val="20000"/>
              </a:spcBef>
            </a:pPr>
            <a:r>
              <a:rPr lang="en-US" dirty="0" smtClean="0">
                <a:solidFill>
                  <a:srgbClr val="FFFFFF">
                    <a:alpha val="100000"/>
                  </a:srgbClr>
                </a:solidFill>
                <a:latin typeface="Lucida Console" pitchFamily="49" charset="0"/>
                <a:cs typeface="Segoe UI" pitchFamily="34" charset="0"/>
              </a:rPr>
              <a:t>CREATE TABLE </a:t>
            </a:r>
            <a:r>
              <a:rPr lang="en-US" dirty="0" err="1" smtClean="0">
                <a:solidFill>
                  <a:srgbClr val="FFFFFF">
                    <a:alpha val="100000"/>
                  </a:srgbClr>
                </a:solidFill>
                <a:latin typeface="Lucida Console" pitchFamily="49" charset="0"/>
                <a:cs typeface="Segoe UI" pitchFamily="34" charset="0"/>
              </a:rPr>
              <a:t>dbo.Auction</a:t>
            </a:r>
            <a:endParaRPr lang="en-US" dirty="0" smtClean="0">
              <a:solidFill>
                <a:srgbClr val="FFFFFF">
                  <a:alpha val="100000"/>
                </a:srgbClr>
              </a:solidFill>
              <a:latin typeface="Lucida Console" pitchFamily="49" charset="0"/>
              <a:cs typeface="Segoe UI" pitchFamily="34" charset="0"/>
            </a:endParaRPr>
          </a:p>
          <a:p>
            <a:pPr>
              <a:lnSpc>
                <a:spcPct val="85000"/>
              </a:lnSpc>
              <a:spcBef>
                <a:spcPct val="20000"/>
              </a:spcBef>
            </a:pPr>
            <a:r>
              <a:rPr lang="en-US" dirty="0" smtClean="0">
                <a:solidFill>
                  <a:srgbClr val="FFFFFF">
                    <a:alpha val="100000"/>
                  </a:srgbClr>
                </a:solidFill>
                <a:latin typeface="Lucida Console" pitchFamily="49" charset="0"/>
                <a:cs typeface="Segoe UI" pitchFamily="34" charset="0"/>
              </a:rPr>
              <a:t>( </a:t>
            </a:r>
          </a:p>
          <a:p>
            <a:pPr>
              <a:lnSpc>
                <a:spcPct val="85000"/>
              </a:lnSpc>
              <a:spcBef>
                <a:spcPct val="20000"/>
              </a:spcBef>
            </a:pPr>
            <a:r>
              <a:rPr lang="en-US" dirty="0" smtClean="0">
                <a:solidFill>
                  <a:srgbClr val="FFFFFF">
                    <a:alpha val="100000"/>
                  </a:srgbClr>
                </a:solidFill>
                <a:latin typeface="Lucida Console" pitchFamily="49" charset="0"/>
                <a:cs typeface="Segoe UI" pitchFamily="34" charset="0"/>
              </a:rPr>
              <a:t> id    INT NOT NULL,</a:t>
            </a:r>
          </a:p>
          <a:p>
            <a:pPr>
              <a:lnSpc>
                <a:spcPct val="85000"/>
              </a:lnSpc>
              <a:spcBef>
                <a:spcPct val="20000"/>
              </a:spcBef>
            </a:pPr>
            <a:r>
              <a:rPr lang="en-US" dirty="0" smtClean="0">
                <a:solidFill>
                  <a:srgbClr val="FFFFFF">
                    <a:alpha val="100000"/>
                  </a:srgbClr>
                </a:solidFill>
                <a:latin typeface="Lucida Console" pitchFamily="49" charset="0"/>
                <a:cs typeface="Segoe UI" pitchFamily="34" charset="0"/>
              </a:rPr>
              <a:t> name  VARCHAR(25) NOT NULL</a:t>
            </a:r>
          </a:p>
          <a:p>
            <a:pPr>
              <a:lnSpc>
                <a:spcPct val="85000"/>
              </a:lnSpc>
              <a:spcBef>
                <a:spcPct val="20000"/>
              </a:spcBef>
            </a:pPr>
            <a:r>
              <a:rPr lang="en-US" dirty="0" smtClean="0">
                <a:solidFill>
                  <a:srgbClr val="FFFFFF">
                    <a:alpha val="100000"/>
                  </a:srgbClr>
                </a:solidFill>
                <a:latin typeface="Lucida Console" pitchFamily="49" charset="0"/>
                <a:cs typeface="Segoe UI" pitchFamily="34" charset="0"/>
              </a:rPr>
              <a:t>)</a:t>
            </a:r>
            <a:endParaRPr lang="en-US" dirty="0">
              <a:solidFill>
                <a:srgbClr val="FFFFFF">
                  <a:alpha val="100000"/>
                </a:srgbClr>
              </a:solidFill>
              <a:latin typeface="Lucida Console" pitchFamily="49" charset="0"/>
              <a:cs typeface="Segoe UI" pitchFamily="34" charset="0"/>
            </a:endParaRPr>
          </a:p>
        </p:txBody>
      </p:sp>
      <p:grpSp>
        <p:nvGrpSpPr>
          <p:cNvPr id="3" name="Group 60"/>
          <p:cNvGrpSpPr/>
          <p:nvPr/>
        </p:nvGrpSpPr>
        <p:grpSpPr>
          <a:xfrm>
            <a:off x="7411634" y="4527555"/>
            <a:ext cx="1558925" cy="1963738"/>
            <a:chOff x="9406688" y="3262969"/>
            <a:chExt cx="1558925" cy="1963738"/>
          </a:xfrm>
        </p:grpSpPr>
        <p:pic>
          <p:nvPicPr>
            <p:cNvPr id="58" name="Picture 11"/>
            <p:cNvPicPr>
              <a:picLocks noChangeAspect="1" noChangeArrowheads="1"/>
            </p:cNvPicPr>
            <p:nvPr/>
          </p:nvPicPr>
          <p:blipFill>
            <a:blip r:embed="rId4" cstate="print">
              <a:duotone>
                <a:prstClr val="black"/>
                <a:schemeClr val="accent2">
                  <a:tint val="45000"/>
                  <a:satMod val="400000"/>
                </a:schemeClr>
              </a:duotone>
            </a:blip>
            <a:srcRect/>
            <a:stretch>
              <a:fillRect/>
            </a:stretch>
          </p:blipFill>
          <p:spPr bwMode="auto">
            <a:xfrm>
              <a:off x="9617826" y="3666194"/>
              <a:ext cx="1039813" cy="1560513"/>
            </a:xfrm>
            <a:prstGeom prst="rect">
              <a:avLst/>
            </a:prstGeom>
            <a:noFill/>
            <a:ln w="9525" cap="flat" cmpd="sng" algn="ctr">
              <a:noFill/>
              <a:prstDash val="solid"/>
              <a:miter lim="800000"/>
              <a:headEnd type="none" w="med" len="med"/>
              <a:tailEnd type="none" w="med" len="med"/>
            </a:ln>
            <a:effectLst/>
          </p:spPr>
        </p:pic>
        <p:sp>
          <p:nvSpPr>
            <p:cNvPr id="59" name="Text Box 12"/>
            <p:cNvSpPr txBox="1">
              <a:spLocks noChangeArrowheads="1"/>
            </p:cNvSpPr>
            <p:nvPr/>
          </p:nvSpPr>
          <p:spPr bwMode="auto">
            <a:xfrm>
              <a:off x="9406688" y="3262969"/>
              <a:ext cx="1558925" cy="707886"/>
            </a:xfrm>
            <a:prstGeom prst="rect">
              <a:avLst/>
            </a:prstGeom>
            <a:noFill/>
            <a:ln w="12700" cap="flat" cmpd="sng" algn="ctr">
              <a:noFill/>
              <a:prstDash val="solid"/>
              <a:miter lim="800000"/>
              <a:headEnd type="none" w="med" len="med"/>
              <a:tailEnd type="none" w="med" len="med"/>
            </a:ln>
            <a:effectLst>
              <a:outerShdw dist="35921" dir="2700000" algn="ctr" rotWithShape="0">
                <a:schemeClr val="bg2"/>
              </a:outerShdw>
            </a:effectLst>
          </p:spPr>
          <p:txBody>
            <a:bodyPr vert="horz" wrap="square" lIns="91440" tIns="45720" rIns="91440" bIns="45720" anchor="t" compatLnSpc="1">
              <a:spAutoFit/>
            </a:bodyPr>
            <a:lstStyle/>
            <a:p>
              <a:pPr algn="ctr" fontAlgn="base">
                <a:spcBef>
                  <a:spcPct val="0"/>
                </a:spcBef>
                <a:spcAft>
                  <a:spcPct val="0"/>
                </a:spcAft>
              </a:pPr>
              <a:r>
                <a:rPr lang="en-US" sz="2000" b="1" dirty="0" smtClean="0">
                  <a:solidFill>
                    <a:schemeClr val="tx1">
                      <a:alpha val="100000"/>
                    </a:schemeClr>
                  </a:solidFill>
                  <a:effectLst>
                    <a:outerShdw blurRad="38100" dist="38100" dir="2700000" algn="tl">
                      <a:srgbClr val="000000">
                        <a:alpha val="43137"/>
                      </a:srgbClr>
                    </a:outerShdw>
                  </a:effectLst>
                  <a:latin typeface="Arial"/>
                </a:rPr>
                <a:t>Logical</a:t>
              </a:r>
              <a:br>
                <a:rPr lang="en-US" sz="2000" b="1" dirty="0" smtClean="0">
                  <a:solidFill>
                    <a:schemeClr val="tx1">
                      <a:alpha val="100000"/>
                    </a:schemeClr>
                  </a:solidFill>
                  <a:effectLst>
                    <a:outerShdw blurRad="38100" dist="38100" dir="2700000" algn="tl">
                      <a:srgbClr val="000000">
                        <a:alpha val="43137"/>
                      </a:srgbClr>
                    </a:outerShdw>
                  </a:effectLst>
                  <a:latin typeface="Arial"/>
                </a:rPr>
              </a:br>
              <a:r>
                <a:rPr lang="en-US" sz="2000" b="1" dirty="0" smtClean="0">
                  <a:solidFill>
                    <a:schemeClr val="tx1">
                      <a:alpha val="100000"/>
                    </a:schemeClr>
                  </a:solidFill>
                  <a:effectLst>
                    <a:outerShdw blurRad="38100" dist="38100" dir="2700000" algn="tl">
                      <a:srgbClr val="000000">
                        <a:alpha val="43137"/>
                      </a:srgbClr>
                    </a:outerShdw>
                  </a:effectLst>
                  <a:latin typeface="Arial"/>
                </a:rPr>
                <a:t>Database</a:t>
              </a:r>
              <a:endParaRPr lang="en-US" dirty="0"/>
            </a:p>
          </p:txBody>
        </p:sp>
        <p:pic>
          <p:nvPicPr>
            <p:cNvPr id="60" name="Picture 8"/>
            <p:cNvPicPr>
              <a:picLocks noChangeAspect="1" noChangeArrowheads="1"/>
            </p:cNvPicPr>
            <p:nvPr/>
          </p:nvPicPr>
          <p:blipFill>
            <a:blip r:embed="rId5" cstate="print"/>
            <a:srcRect/>
            <a:stretch>
              <a:fillRect/>
            </a:stretch>
          </p:blipFill>
          <p:spPr bwMode="auto">
            <a:xfrm>
              <a:off x="10171628" y="4631142"/>
              <a:ext cx="481013" cy="576263"/>
            </a:xfrm>
            <a:prstGeom prst="rect">
              <a:avLst/>
            </a:prstGeom>
            <a:noFill/>
            <a:ln w="9525" cap="flat" cmpd="sng" algn="ctr">
              <a:noFill/>
              <a:prstDash val="solid"/>
              <a:miter lim="800000"/>
              <a:headEnd type="none" w="med" len="med"/>
              <a:tailEnd type="none" w="med" len="med"/>
            </a:ln>
            <a:effectLst/>
          </p:spPr>
        </p:pic>
      </p:grpSp>
      <p:sp>
        <p:nvSpPr>
          <p:cNvPr id="2" name="Title 1"/>
          <p:cNvSpPr>
            <a:spLocks noGrp="1"/>
          </p:cNvSpPr>
          <p:nvPr>
            <p:ph type="title"/>
          </p:nvPr>
        </p:nvSpPr>
        <p:spPr>
          <a:xfrm>
            <a:off x="1295400" y="230188"/>
            <a:ext cx="7467600" cy="997196"/>
          </a:xfrm>
        </p:spPr>
        <p:txBody>
          <a:bodyPr>
            <a:normAutofit fontScale="90000"/>
          </a:bodyPr>
          <a:lstStyle/>
          <a:p>
            <a:r>
              <a:rPr lang="en-US" dirty="0" smtClean="0"/>
              <a:t>Version Control</a:t>
            </a:r>
            <a:br>
              <a:rPr lang="en-US" dirty="0" smtClean="0"/>
            </a:br>
            <a:r>
              <a:rPr lang="en-US" dirty="0" smtClean="0"/>
              <a:t>The “Visual Studio” Approach</a:t>
            </a:r>
            <a:endParaRPr lang="en-US" dirty="0"/>
          </a:p>
        </p:txBody>
      </p:sp>
      <p:sp>
        <p:nvSpPr>
          <p:cNvPr id="12" name="Right Arrow 11"/>
          <p:cNvSpPr/>
          <p:nvPr/>
        </p:nvSpPr>
        <p:spPr bwMode="auto">
          <a:xfrm>
            <a:off x="109727" y="3933538"/>
            <a:ext cx="8513064" cy="461319"/>
          </a:xfrm>
          <a:prstGeom prst="rightArrow">
            <a:avLst/>
          </a:prstGeom>
          <a:ln>
            <a:headEnd type="none" w="med" len="med"/>
            <a:tailEnd type="none" w="med" len="med"/>
          </a:ln>
        </p:spPr>
        <p:style>
          <a:lnRef idx="1">
            <a:schemeClr val="accent5"/>
          </a:lnRef>
          <a:fillRef idx="3">
            <a:schemeClr val="accent5"/>
          </a:fillRef>
          <a:effectRef idx="2">
            <a:schemeClr val="accent5"/>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r" defTabSz="914400" rtl="0" eaLnBrk="1" fontAlgn="base" latinLnBrk="0" hangingPunct="1">
              <a:lnSpc>
                <a:spcPct val="100000"/>
              </a:lnSpc>
              <a:spcBef>
                <a:spcPct val="0"/>
              </a:spcBef>
              <a:spcAft>
                <a:spcPct val="0"/>
              </a:spcAft>
              <a:buClrTx/>
              <a:buSzTx/>
              <a:buFontTx/>
              <a:buNone/>
              <a:tabLst/>
            </a:pPr>
            <a:r>
              <a:rPr kumimoji="0" lang="en-US" b="1" i="0" u="none" strike="noStrike" cap="none" normalizeH="0" baseline="0" dirty="0" smtClean="0">
                <a:solidFill>
                  <a:schemeClr val="tx1"/>
                </a:solidFill>
                <a:effectLst/>
                <a:latin typeface="Segoe Semibold" pitchFamily="34" charset="0"/>
              </a:rPr>
              <a:t>Revision History</a:t>
            </a:r>
          </a:p>
        </p:txBody>
      </p:sp>
      <p:grpSp>
        <p:nvGrpSpPr>
          <p:cNvPr id="4" name="Group 12"/>
          <p:cNvGrpSpPr/>
          <p:nvPr/>
        </p:nvGrpSpPr>
        <p:grpSpPr>
          <a:xfrm>
            <a:off x="7413064" y="1706625"/>
            <a:ext cx="1558925" cy="2128636"/>
            <a:chOff x="7413064" y="4535774"/>
            <a:chExt cx="1558925" cy="2128636"/>
          </a:xfrm>
        </p:grpSpPr>
        <p:pic>
          <p:nvPicPr>
            <p:cNvPr id="14" name="Picture 11"/>
            <p:cNvPicPr>
              <a:picLocks noChangeAspect="1" noChangeArrowheads="1"/>
            </p:cNvPicPr>
            <p:nvPr/>
          </p:nvPicPr>
          <p:blipFill>
            <a:blip r:embed="rId4" cstate="print"/>
            <a:srcRect/>
            <a:stretch>
              <a:fillRect/>
            </a:stretch>
          </p:blipFill>
          <p:spPr bwMode="auto">
            <a:xfrm>
              <a:off x="7624202" y="4938999"/>
              <a:ext cx="1039813" cy="1560512"/>
            </a:xfrm>
            <a:prstGeom prst="rect">
              <a:avLst/>
            </a:prstGeom>
            <a:noFill/>
            <a:ln w="9525" cap="flat" cmpd="sng" algn="ctr">
              <a:noFill/>
              <a:prstDash val="solid"/>
              <a:miter lim="800000"/>
              <a:headEnd type="none" w="med" len="med"/>
              <a:tailEnd type="none" w="med" len="med"/>
            </a:ln>
            <a:effectLst/>
          </p:spPr>
        </p:pic>
        <p:sp>
          <p:nvSpPr>
            <p:cNvPr id="15" name="Text Box 12"/>
            <p:cNvSpPr txBox="1">
              <a:spLocks noChangeArrowheads="1"/>
            </p:cNvSpPr>
            <p:nvPr/>
          </p:nvSpPr>
          <p:spPr bwMode="auto">
            <a:xfrm>
              <a:off x="7413064" y="4535774"/>
              <a:ext cx="1558925" cy="400110"/>
            </a:xfrm>
            <a:prstGeom prst="rect">
              <a:avLst/>
            </a:prstGeom>
            <a:noFill/>
            <a:ln w="12700" cap="flat" cmpd="sng" algn="ctr">
              <a:noFill/>
              <a:prstDash val="solid"/>
              <a:miter lim="800000"/>
              <a:headEnd type="none" w="med" len="med"/>
              <a:tailEnd type="none" w="med" len="med"/>
            </a:ln>
            <a:effectLst>
              <a:outerShdw dist="35921" dir="2700000" algn="ctr" rotWithShape="0">
                <a:schemeClr val="bg2"/>
              </a:outerShdw>
            </a:effectLst>
          </p:spPr>
          <p:txBody>
            <a:bodyPr vert="horz" wrap="square" lIns="91440" tIns="45720" rIns="91440" bIns="45720" anchor="t" compatLnSpc="1">
              <a:spAutoFit/>
            </a:bodyPr>
            <a:lstStyle/>
            <a:p>
              <a:pPr algn="ctr" fontAlgn="base">
                <a:spcBef>
                  <a:spcPct val="0"/>
                </a:spcBef>
                <a:spcAft>
                  <a:spcPct val="0"/>
                </a:spcAft>
              </a:pPr>
              <a:r>
                <a:rPr lang="en-US" sz="2000" b="1" dirty="0" smtClean="0">
                  <a:solidFill>
                    <a:schemeClr val="tx1">
                      <a:alpha val="100000"/>
                    </a:schemeClr>
                  </a:solidFill>
                  <a:effectLst>
                    <a:outerShdw blurRad="38100" dist="38100" dir="2700000" algn="tl">
                      <a:srgbClr val="000000">
                        <a:alpha val="43137"/>
                      </a:srgbClr>
                    </a:outerShdw>
                  </a:effectLst>
                  <a:latin typeface="Arial"/>
                </a:rPr>
                <a:t>App</a:t>
              </a:r>
              <a:endParaRPr lang="en-US" dirty="0"/>
            </a:p>
          </p:txBody>
        </p:sp>
        <p:pic>
          <p:nvPicPr>
            <p:cNvPr id="16" name="Picture 36"/>
            <p:cNvPicPr>
              <a:picLocks noChangeAspect="1" noChangeArrowheads="1"/>
            </p:cNvPicPr>
            <p:nvPr/>
          </p:nvPicPr>
          <p:blipFill>
            <a:blip r:embed="rId6" cstate="print"/>
            <a:srcRect/>
            <a:stretch>
              <a:fillRect/>
            </a:stretch>
          </p:blipFill>
          <p:spPr bwMode="auto">
            <a:xfrm>
              <a:off x="8106032" y="5682015"/>
              <a:ext cx="626076" cy="982395"/>
            </a:xfrm>
            <a:prstGeom prst="rect">
              <a:avLst/>
            </a:prstGeom>
            <a:noFill/>
            <a:ln w="9525" cap="flat" cmpd="sng" algn="ctr">
              <a:noFill/>
              <a:prstDash val="solid"/>
              <a:miter lim="800000"/>
              <a:headEnd type="none" w="med" len="med"/>
              <a:tailEnd type="none" w="med" len="med"/>
            </a:ln>
            <a:effectLst/>
          </p:spPr>
        </p:pic>
        <p:grpSp>
          <p:nvGrpSpPr>
            <p:cNvPr id="7" name="Group 46"/>
            <p:cNvGrpSpPr/>
            <p:nvPr/>
          </p:nvGrpSpPr>
          <p:grpSpPr>
            <a:xfrm rot="1209375">
              <a:off x="8207318" y="5909281"/>
              <a:ext cx="254655" cy="259176"/>
              <a:chOff x="6523038" y="3829050"/>
              <a:chExt cx="804862" cy="819150"/>
            </a:xfrm>
            <a:scene3d>
              <a:camera prst="orthographicFront">
                <a:rot lat="0" lon="0" rev="0"/>
              </a:camera>
              <a:lightRig rig="threePt" dir="t"/>
            </a:scene3d>
          </p:grpSpPr>
          <p:sp>
            <p:nvSpPr>
              <p:cNvPr id="40" name="Freeform 7"/>
              <p:cNvSpPr>
                <a:spLocks/>
              </p:cNvSpPr>
              <p:nvPr/>
            </p:nvSpPr>
            <p:spPr bwMode="auto">
              <a:xfrm>
                <a:off x="6523038" y="3829050"/>
                <a:ext cx="804862" cy="819150"/>
              </a:xfrm>
              <a:custGeom>
                <a:avLst/>
                <a:gdLst/>
                <a:ahLst/>
                <a:cxnLst>
                  <a:cxn ang="0">
                    <a:pos x="1012" y="296"/>
                  </a:cxn>
                  <a:cxn ang="0">
                    <a:pos x="861" y="152"/>
                  </a:cxn>
                  <a:cxn ang="0">
                    <a:pos x="719" y="0"/>
                  </a:cxn>
                  <a:cxn ang="0">
                    <a:pos x="679" y="152"/>
                  </a:cxn>
                  <a:cxn ang="0">
                    <a:pos x="594" y="0"/>
                  </a:cxn>
                  <a:cxn ang="0">
                    <a:pos x="555" y="152"/>
                  </a:cxn>
                  <a:cxn ang="0">
                    <a:pos x="470" y="0"/>
                  </a:cxn>
                  <a:cxn ang="0">
                    <a:pos x="429" y="152"/>
                  </a:cxn>
                  <a:cxn ang="0">
                    <a:pos x="345" y="0"/>
                  </a:cxn>
                  <a:cxn ang="0">
                    <a:pos x="305" y="152"/>
                  </a:cxn>
                  <a:cxn ang="0">
                    <a:pos x="152" y="319"/>
                  </a:cxn>
                  <a:cxn ang="0">
                    <a:pos x="2" y="359"/>
                  </a:cxn>
                  <a:cxn ang="0">
                    <a:pos x="152" y="443"/>
                  </a:cxn>
                  <a:cxn ang="0">
                    <a:pos x="2" y="485"/>
                  </a:cxn>
                  <a:cxn ang="0">
                    <a:pos x="152" y="569"/>
                  </a:cxn>
                  <a:cxn ang="0">
                    <a:pos x="2" y="609"/>
                  </a:cxn>
                  <a:cxn ang="0">
                    <a:pos x="152" y="695"/>
                  </a:cxn>
                  <a:cxn ang="0">
                    <a:pos x="0" y="734"/>
                  </a:cxn>
                  <a:cxn ang="0">
                    <a:pos x="152" y="860"/>
                  </a:cxn>
                  <a:cxn ang="0">
                    <a:pos x="305" y="1020"/>
                  </a:cxn>
                  <a:cxn ang="0">
                    <a:pos x="345" y="860"/>
                  </a:cxn>
                  <a:cxn ang="0">
                    <a:pos x="433" y="1031"/>
                  </a:cxn>
                  <a:cxn ang="0">
                    <a:pos x="472" y="860"/>
                  </a:cxn>
                  <a:cxn ang="0">
                    <a:pos x="557" y="1031"/>
                  </a:cxn>
                  <a:cxn ang="0">
                    <a:pos x="597" y="860"/>
                  </a:cxn>
                  <a:cxn ang="0">
                    <a:pos x="681" y="1021"/>
                  </a:cxn>
                  <a:cxn ang="0">
                    <a:pos x="722" y="860"/>
                  </a:cxn>
                  <a:cxn ang="0">
                    <a:pos x="861" y="711"/>
                  </a:cxn>
                  <a:cxn ang="0">
                    <a:pos x="1012" y="672"/>
                  </a:cxn>
                  <a:cxn ang="0">
                    <a:pos x="861" y="586"/>
                  </a:cxn>
                  <a:cxn ang="0">
                    <a:pos x="1012" y="546"/>
                  </a:cxn>
                  <a:cxn ang="0">
                    <a:pos x="861" y="462"/>
                  </a:cxn>
                  <a:cxn ang="0">
                    <a:pos x="1012" y="421"/>
                  </a:cxn>
                  <a:cxn ang="0">
                    <a:pos x="861" y="336"/>
                  </a:cxn>
                </a:cxnLst>
                <a:rect l="0" t="0" r="r" b="b"/>
                <a:pathLst>
                  <a:path w="1012" h="1031">
                    <a:moveTo>
                      <a:pt x="1012" y="336"/>
                    </a:moveTo>
                    <a:lnTo>
                      <a:pt x="1012" y="296"/>
                    </a:lnTo>
                    <a:lnTo>
                      <a:pt x="861" y="296"/>
                    </a:lnTo>
                    <a:lnTo>
                      <a:pt x="861" y="152"/>
                    </a:lnTo>
                    <a:lnTo>
                      <a:pt x="719" y="152"/>
                    </a:lnTo>
                    <a:lnTo>
                      <a:pt x="719" y="0"/>
                    </a:lnTo>
                    <a:lnTo>
                      <a:pt x="679" y="0"/>
                    </a:lnTo>
                    <a:lnTo>
                      <a:pt x="679" y="152"/>
                    </a:lnTo>
                    <a:lnTo>
                      <a:pt x="594" y="152"/>
                    </a:lnTo>
                    <a:lnTo>
                      <a:pt x="594" y="0"/>
                    </a:lnTo>
                    <a:lnTo>
                      <a:pt x="555" y="0"/>
                    </a:lnTo>
                    <a:lnTo>
                      <a:pt x="555" y="152"/>
                    </a:lnTo>
                    <a:lnTo>
                      <a:pt x="470" y="152"/>
                    </a:lnTo>
                    <a:lnTo>
                      <a:pt x="470" y="0"/>
                    </a:lnTo>
                    <a:lnTo>
                      <a:pt x="429" y="0"/>
                    </a:lnTo>
                    <a:lnTo>
                      <a:pt x="429" y="152"/>
                    </a:lnTo>
                    <a:lnTo>
                      <a:pt x="345" y="152"/>
                    </a:lnTo>
                    <a:lnTo>
                      <a:pt x="345" y="0"/>
                    </a:lnTo>
                    <a:lnTo>
                      <a:pt x="305" y="0"/>
                    </a:lnTo>
                    <a:lnTo>
                      <a:pt x="305" y="152"/>
                    </a:lnTo>
                    <a:lnTo>
                      <a:pt x="152" y="152"/>
                    </a:lnTo>
                    <a:lnTo>
                      <a:pt x="152" y="319"/>
                    </a:lnTo>
                    <a:lnTo>
                      <a:pt x="2" y="319"/>
                    </a:lnTo>
                    <a:lnTo>
                      <a:pt x="2" y="359"/>
                    </a:lnTo>
                    <a:lnTo>
                      <a:pt x="152" y="359"/>
                    </a:lnTo>
                    <a:lnTo>
                      <a:pt x="152" y="443"/>
                    </a:lnTo>
                    <a:lnTo>
                      <a:pt x="2" y="445"/>
                    </a:lnTo>
                    <a:lnTo>
                      <a:pt x="2" y="485"/>
                    </a:lnTo>
                    <a:lnTo>
                      <a:pt x="152" y="483"/>
                    </a:lnTo>
                    <a:lnTo>
                      <a:pt x="152" y="569"/>
                    </a:lnTo>
                    <a:lnTo>
                      <a:pt x="2" y="569"/>
                    </a:lnTo>
                    <a:lnTo>
                      <a:pt x="2" y="609"/>
                    </a:lnTo>
                    <a:lnTo>
                      <a:pt x="152" y="609"/>
                    </a:lnTo>
                    <a:lnTo>
                      <a:pt x="152" y="695"/>
                    </a:lnTo>
                    <a:lnTo>
                      <a:pt x="0" y="695"/>
                    </a:lnTo>
                    <a:lnTo>
                      <a:pt x="0" y="734"/>
                    </a:lnTo>
                    <a:lnTo>
                      <a:pt x="152" y="734"/>
                    </a:lnTo>
                    <a:lnTo>
                      <a:pt x="152" y="860"/>
                    </a:lnTo>
                    <a:lnTo>
                      <a:pt x="305" y="860"/>
                    </a:lnTo>
                    <a:lnTo>
                      <a:pt x="305" y="1020"/>
                    </a:lnTo>
                    <a:lnTo>
                      <a:pt x="344" y="1021"/>
                    </a:lnTo>
                    <a:lnTo>
                      <a:pt x="345" y="860"/>
                    </a:lnTo>
                    <a:lnTo>
                      <a:pt x="433" y="860"/>
                    </a:lnTo>
                    <a:lnTo>
                      <a:pt x="433" y="1031"/>
                    </a:lnTo>
                    <a:lnTo>
                      <a:pt x="472" y="1031"/>
                    </a:lnTo>
                    <a:lnTo>
                      <a:pt x="472" y="860"/>
                    </a:lnTo>
                    <a:lnTo>
                      <a:pt x="557" y="860"/>
                    </a:lnTo>
                    <a:lnTo>
                      <a:pt x="557" y="1031"/>
                    </a:lnTo>
                    <a:lnTo>
                      <a:pt x="597" y="1031"/>
                    </a:lnTo>
                    <a:lnTo>
                      <a:pt x="597" y="860"/>
                    </a:lnTo>
                    <a:lnTo>
                      <a:pt x="681" y="860"/>
                    </a:lnTo>
                    <a:lnTo>
                      <a:pt x="681" y="1021"/>
                    </a:lnTo>
                    <a:lnTo>
                      <a:pt x="722" y="1021"/>
                    </a:lnTo>
                    <a:lnTo>
                      <a:pt x="722" y="860"/>
                    </a:lnTo>
                    <a:lnTo>
                      <a:pt x="861" y="860"/>
                    </a:lnTo>
                    <a:lnTo>
                      <a:pt x="861" y="711"/>
                    </a:lnTo>
                    <a:lnTo>
                      <a:pt x="1012" y="711"/>
                    </a:lnTo>
                    <a:lnTo>
                      <a:pt x="1012" y="672"/>
                    </a:lnTo>
                    <a:lnTo>
                      <a:pt x="861" y="672"/>
                    </a:lnTo>
                    <a:lnTo>
                      <a:pt x="861" y="586"/>
                    </a:lnTo>
                    <a:lnTo>
                      <a:pt x="1012" y="586"/>
                    </a:lnTo>
                    <a:lnTo>
                      <a:pt x="1012" y="546"/>
                    </a:lnTo>
                    <a:lnTo>
                      <a:pt x="861" y="546"/>
                    </a:lnTo>
                    <a:lnTo>
                      <a:pt x="861" y="462"/>
                    </a:lnTo>
                    <a:lnTo>
                      <a:pt x="1012" y="462"/>
                    </a:lnTo>
                    <a:lnTo>
                      <a:pt x="1012" y="421"/>
                    </a:lnTo>
                    <a:lnTo>
                      <a:pt x="861" y="421"/>
                    </a:lnTo>
                    <a:lnTo>
                      <a:pt x="861" y="336"/>
                    </a:lnTo>
                    <a:lnTo>
                      <a:pt x="1012" y="336"/>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41" name="Freeform 8"/>
              <p:cNvSpPr>
                <a:spLocks/>
              </p:cNvSpPr>
              <p:nvPr/>
            </p:nvSpPr>
            <p:spPr bwMode="auto">
              <a:xfrm>
                <a:off x="6994525" y="3983038"/>
                <a:ext cx="180975" cy="227012"/>
              </a:xfrm>
              <a:custGeom>
                <a:avLst/>
                <a:gdLst/>
                <a:ahLst/>
                <a:cxnLst>
                  <a:cxn ang="0">
                    <a:pos x="227" y="0"/>
                  </a:cxn>
                  <a:cxn ang="0">
                    <a:pos x="227" y="104"/>
                  </a:cxn>
                  <a:cxn ang="0">
                    <a:pos x="85" y="104"/>
                  </a:cxn>
                  <a:cxn ang="0">
                    <a:pos x="85" y="287"/>
                  </a:cxn>
                  <a:cxn ang="0">
                    <a:pos x="0" y="202"/>
                  </a:cxn>
                  <a:cxn ang="0">
                    <a:pos x="0" y="0"/>
                  </a:cxn>
                  <a:cxn ang="0">
                    <a:pos x="227" y="0"/>
                  </a:cxn>
                </a:cxnLst>
                <a:rect l="0" t="0" r="r" b="b"/>
                <a:pathLst>
                  <a:path w="227" h="287">
                    <a:moveTo>
                      <a:pt x="227" y="0"/>
                    </a:moveTo>
                    <a:lnTo>
                      <a:pt x="227" y="104"/>
                    </a:lnTo>
                    <a:lnTo>
                      <a:pt x="85" y="104"/>
                    </a:lnTo>
                    <a:lnTo>
                      <a:pt x="85" y="287"/>
                    </a:lnTo>
                    <a:lnTo>
                      <a:pt x="0" y="202"/>
                    </a:lnTo>
                    <a:lnTo>
                      <a:pt x="0" y="0"/>
                    </a:lnTo>
                    <a:lnTo>
                      <a:pt x="227" y="0"/>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42" name="Freeform 9"/>
              <p:cNvSpPr>
                <a:spLocks/>
              </p:cNvSpPr>
              <p:nvPr/>
            </p:nvSpPr>
            <p:spPr bwMode="auto">
              <a:xfrm>
                <a:off x="7046913" y="4329113"/>
                <a:ext cx="60325" cy="60325"/>
              </a:xfrm>
              <a:custGeom>
                <a:avLst/>
                <a:gdLst/>
                <a:ahLst/>
                <a:cxnLst>
                  <a:cxn ang="0">
                    <a:pos x="40" y="76"/>
                  </a:cxn>
                  <a:cxn ang="0">
                    <a:pos x="32" y="75"/>
                  </a:cxn>
                  <a:cxn ang="0">
                    <a:pos x="25" y="74"/>
                  </a:cxn>
                  <a:cxn ang="0">
                    <a:pos x="18" y="70"/>
                  </a:cxn>
                  <a:cxn ang="0">
                    <a:pos x="12" y="65"/>
                  </a:cxn>
                  <a:cxn ang="0">
                    <a:pos x="7" y="59"/>
                  </a:cxn>
                  <a:cxn ang="0">
                    <a:pos x="4" y="53"/>
                  </a:cxn>
                  <a:cxn ang="0">
                    <a:pos x="2" y="46"/>
                  </a:cxn>
                  <a:cxn ang="0">
                    <a:pos x="0" y="38"/>
                  </a:cxn>
                  <a:cxn ang="0">
                    <a:pos x="2" y="30"/>
                  </a:cxn>
                  <a:cxn ang="0">
                    <a:pos x="4" y="23"/>
                  </a:cxn>
                  <a:cxn ang="0">
                    <a:pos x="7" y="16"/>
                  </a:cxn>
                  <a:cxn ang="0">
                    <a:pos x="12" y="10"/>
                  </a:cxn>
                  <a:cxn ang="0">
                    <a:pos x="18" y="6"/>
                  </a:cxn>
                  <a:cxn ang="0">
                    <a:pos x="25" y="2"/>
                  </a:cxn>
                  <a:cxn ang="0">
                    <a:pos x="32" y="1"/>
                  </a:cxn>
                  <a:cxn ang="0">
                    <a:pos x="40" y="0"/>
                  </a:cxn>
                  <a:cxn ang="0">
                    <a:pos x="48" y="1"/>
                  </a:cxn>
                  <a:cxn ang="0">
                    <a:pos x="55" y="2"/>
                  </a:cxn>
                  <a:cxn ang="0">
                    <a:pos x="60" y="6"/>
                  </a:cxn>
                  <a:cxn ang="0">
                    <a:pos x="66" y="10"/>
                  </a:cxn>
                  <a:cxn ang="0">
                    <a:pos x="72" y="16"/>
                  </a:cxn>
                  <a:cxn ang="0">
                    <a:pos x="75" y="23"/>
                  </a:cxn>
                  <a:cxn ang="0">
                    <a:pos x="76" y="30"/>
                  </a:cxn>
                  <a:cxn ang="0">
                    <a:pos x="78" y="38"/>
                  </a:cxn>
                  <a:cxn ang="0">
                    <a:pos x="76" y="46"/>
                  </a:cxn>
                  <a:cxn ang="0">
                    <a:pos x="74" y="53"/>
                  </a:cxn>
                  <a:cxn ang="0">
                    <a:pos x="71" y="59"/>
                  </a:cxn>
                  <a:cxn ang="0">
                    <a:pos x="66" y="65"/>
                  </a:cxn>
                  <a:cxn ang="0">
                    <a:pos x="60" y="69"/>
                  </a:cxn>
                  <a:cxn ang="0">
                    <a:pos x="55" y="73"/>
                  </a:cxn>
                  <a:cxn ang="0">
                    <a:pos x="48" y="75"/>
                  </a:cxn>
                  <a:cxn ang="0">
                    <a:pos x="40" y="76"/>
                  </a:cxn>
                </a:cxnLst>
                <a:rect l="0" t="0" r="r" b="b"/>
                <a:pathLst>
                  <a:path w="78" h="76">
                    <a:moveTo>
                      <a:pt x="40" y="76"/>
                    </a:moveTo>
                    <a:lnTo>
                      <a:pt x="32" y="75"/>
                    </a:lnTo>
                    <a:lnTo>
                      <a:pt x="25" y="74"/>
                    </a:lnTo>
                    <a:lnTo>
                      <a:pt x="18" y="70"/>
                    </a:lnTo>
                    <a:lnTo>
                      <a:pt x="12" y="65"/>
                    </a:lnTo>
                    <a:lnTo>
                      <a:pt x="7" y="59"/>
                    </a:lnTo>
                    <a:lnTo>
                      <a:pt x="4" y="53"/>
                    </a:lnTo>
                    <a:lnTo>
                      <a:pt x="2" y="46"/>
                    </a:lnTo>
                    <a:lnTo>
                      <a:pt x="0" y="38"/>
                    </a:lnTo>
                    <a:lnTo>
                      <a:pt x="2" y="30"/>
                    </a:lnTo>
                    <a:lnTo>
                      <a:pt x="4" y="23"/>
                    </a:lnTo>
                    <a:lnTo>
                      <a:pt x="7" y="16"/>
                    </a:lnTo>
                    <a:lnTo>
                      <a:pt x="12" y="10"/>
                    </a:lnTo>
                    <a:lnTo>
                      <a:pt x="18" y="6"/>
                    </a:lnTo>
                    <a:lnTo>
                      <a:pt x="25" y="2"/>
                    </a:lnTo>
                    <a:lnTo>
                      <a:pt x="32" y="1"/>
                    </a:lnTo>
                    <a:lnTo>
                      <a:pt x="40" y="0"/>
                    </a:lnTo>
                    <a:lnTo>
                      <a:pt x="48" y="1"/>
                    </a:lnTo>
                    <a:lnTo>
                      <a:pt x="55" y="2"/>
                    </a:lnTo>
                    <a:lnTo>
                      <a:pt x="60" y="6"/>
                    </a:lnTo>
                    <a:lnTo>
                      <a:pt x="66" y="10"/>
                    </a:lnTo>
                    <a:lnTo>
                      <a:pt x="72" y="16"/>
                    </a:lnTo>
                    <a:lnTo>
                      <a:pt x="75" y="23"/>
                    </a:lnTo>
                    <a:lnTo>
                      <a:pt x="76" y="30"/>
                    </a:lnTo>
                    <a:lnTo>
                      <a:pt x="78" y="38"/>
                    </a:lnTo>
                    <a:lnTo>
                      <a:pt x="76" y="46"/>
                    </a:lnTo>
                    <a:lnTo>
                      <a:pt x="74" y="53"/>
                    </a:lnTo>
                    <a:lnTo>
                      <a:pt x="71" y="59"/>
                    </a:lnTo>
                    <a:lnTo>
                      <a:pt x="66" y="65"/>
                    </a:lnTo>
                    <a:lnTo>
                      <a:pt x="60" y="69"/>
                    </a:lnTo>
                    <a:lnTo>
                      <a:pt x="55" y="73"/>
                    </a:lnTo>
                    <a:lnTo>
                      <a:pt x="48" y="75"/>
                    </a:lnTo>
                    <a:lnTo>
                      <a:pt x="40" y="76"/>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43" name="Freeform 10"/>
              <p:cNvSpPr>
                <a:spLocks/>
              </p:cNvSpPr>
              <p:nvPr/>
            </p:nvSpPr>
            <p:spPr bwMode="auto">
              <a:xfrm>
                <a:off x="6896100" y="3983038"/>
                <a:ext cx="68262" cy="127000"/>
              </a:xfrm>
              <a:custGeom>
                <a:avLst/>
                <a:gdLst/>
                <a:ahLst/>
                <a:cxnLst>
                  <a:cxn ang="0">
                    <a:pos x="85" y="0"/>
                  </a:cxn>
                  <a:cxn ang="0">
                    <a:pos x="85" y="161"/>
                  </a:cxn>
                  <a:cxn ang="0">
                    <a:pos x="0" y="76"/>
                  </a:cxn>
                  <a:cxn ang="0">
                    <a:pos x="0" y="0"/>
                  </a:cxn>
                  <a:cxn ang="0">
                    <a:pos x="85" y="0"/>
                  </a:cxn>
                </a:cxnLst>
                <a:rect l="0" t="0" r="r" b="b"/>
                <a:pathLst>
                  <a:path w="85" h="161">
                    <a:moveTo>
                      <a:pt x="85" y="0"/>
                    </a:moveTo>
                    <a:lnTo>
                      <a:pt x="85" y="161"/>
                    </a:lnTo>
                    <a:lnTo>
                      <a:pt x="0" y="76"/>
                    </a:lnTo>
                    <a:lnTo>
                      <a:pt x="0" y="0"/>
                    </a:lnTo>
                    <a:lnTo>
                      <a:pt x="85" y="0"/>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44" name="Freeform 11"/>
              <p:cNvSpPr>
                <a:spLocks/>
              </p:cNvSpPr>
              <p:nvPr/>
            </p:nvSpPr>
            <p:spPr bwMode="auto">
              <a:xfrm>
                <a:off x="6675438" y="4411663"/>
                <a:ext cx="90487" cy="68262"/>
              </a:xfrm>
              <a:custGeom>
                <a:avLst/>
                <a:gdLst/>
                <a:ahLst/>
                <a:cxnLst>
                  <a:cxn ang="0">
                    <a:pos x="0" y="85"/>
                  </a:cxn>
                  <a:cxn ang="0">
                    <a:pos x="0" y="0"/>
                  </a:cxn>
                  <a:cxn ang="0">
                    <a:pos x="114" y="0"/>
                  </a:cxn>
                  <a:cxn ang="0">
                    <a:pos x="115" y="85"/>
                  </a:cxn>
                  <a:cxn ang="0">
                    <a:pos x="0" y="85"/>
                  </a:cxn>
                </a:cxnLst>
                <a:rect l="0" t="0" r="r" b="b"/>
                <a:pathLst>
                  <a:path w="115" h="85">
                    <a:moveTo>
                      <a:pt x="0" y="85"/>
                    </a:moveTo>
                    <a:lnTo>
                      <a:pt x="0" y="0"/>
                    </a:lnTo>
                    <a:lnTo>
                      <a:pt x="114" y="0"/>
                    </a:lnTo>
                    <a:lnTo>
                      <a:pt x="115" y="85"/>
                    </a:lnTo>
                    <a:lnTo>
                      <a:pt x="0" y="85"/>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45" name="Freeform 12"/>
              <p:cNvSpPr>
                <a:spLocks/>
              </p:cNvSpPr>
              <p:nvPr/>
            </p:nvSpPr>
            <p:spPr bwMode="auto">
              <a:xfrm>
                <a:off x="6675438" y="4211638"/>
                <a:ext cx="192087" cy="268287"/>
              </a:xfrm>
              <a:custGeom>
                <a:avLst/>
                <a:gdLst/>
                <a:ahLst/>
                <a:cxnLst>
                  <a:cxn ang="0">
                    <a:pos x="154" y="338"/>
                  </a:cxn>
                  <a:cxn ang="0">
                    <a:pos x="154" y="214"/>
                  </a:cxn>
                  <a:cxn ang="0">
                    <a:pos x="0" y="214"/>
                  </a:cxn>
                  <a:cxn ang="0">
                    <a:pos x="0" y="2"/>
                  </a:cxn>
                  <a:cxn ang="0">
                    <a:pos x="86" y="0"/>
                  </a:cxn>
                  <a:cxn ang="0">
                    <a:pos x="242" y="156"/>
                  </a:cxn>
                  <a:cxn ang="0">
                    <a:pos x="242" y="338"/>
                  </a:cxn>
                  <a:cxn ang="0">
                    <a:pos x="154" y="338"/>
                  </a:cxn>
                </a:cxnLst>
                <a:rect l="0" t="0" r="r" b="b"/>
                <a:pathLst>
                  <a:path w="242" h="338">
                    <a:moveTo>
                      <a:pt x="154" y="338"/>
                    </a:moveTo>
                    <a:lnTo>
                      <a:pt x="154" y="214"/>
                    </a:lnTo>
                    <a:lnTo>
                      <a:pt x="0" y="214"/>
                    </a:lnTo>
                    <a:lnTo>
                      <a:pt x="0" y="2"/>
                    </a:lnTo>
                    <a:lnTo>
                      <a:pt x="86" y="0"/>
                    </a:lnTo>
                    <a:lnTo>
                      <a:pt x="242" y="156"/>
                    </a:lnTo>
                    <a:lnTo>
                      <a:pt x="242" y="338"/>
                    </a:lnTo>
                    <a:lnTo>
                      <a:pt x="154" y="338"/>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46" name="Freeform 13"/>
              <p:cNvSpPr>
                <a:spLocks/>
              </p:cNvSpPr>
              <p:nvPr/>
            </p:nvSpPr>
            <p:spPr bwMode="auto">
              <a:xfrm>
                <a:off x="6897688" y="4367213"/>
                <a:ext cx="68262" cy="112712"/>
              </a:xfrm>
              <a:custGeom>
                <a:avLst/>
                <a:gdLst/>
                <a:ahLst/>
                <a:cxnLst>
                  <a:cxn ang="0">
                    <a:pos x="0" y="142"/>
                  </a:cxn>
                  <a:cxn ang="0">
                    <a:pos x="0" y="0"/>
                  </a:cxn>
                  <a:cxn ang="0">
                    <a:pos x="85" y="86"/>
                  </a:cxn>
                  <a:cxn ang="0">
                    <a:pos x="85" y="142"/>
                  </a:cxn>
                  <a:cxn ang="0">
                    <a:pos x="0" y="142"/>
                  </a:cxn>
                </a:cxnLst>
                <a:rect l="0" t="0" r="r" b="b"/>
                <a:pathLst>
                  <a:path w="85" h="142">
                    <a:moveTo>
                      <a:pt x="0" y="142"/>
                    </a:moveTo>
                    <a:lnTo>
                      <a:pt x="0" y="0"/>
                    </a:lnTo>
                    <a:lnTo>
                      <a:pt x="85" y="86"/>
                    </a:lnTo>
                    <a:lnTo>
                      <a:pt x="85" y="142"/>
                    </a:lnTo>
                    <a:lnTo>
                      <a:pt x="0" y="142"/>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47" name="Freeform 14"/>
              <p:cNvSpPr>
                <a:spLocks/>
              </p:cNvSpPr>
              <p:nvPr/>
            </p:nvSpPr>
            <p:spPr bwMode="auto">
              <a:xfrm>
                <a:off x="6675438" y="3983038"/>
                <a:ext cx="388937" cy="496887"/>
              </a:xfrm>
              <a:custGeom>
                <a:avLst/>
                <a:gdLst/>
                <a:ahLst/>
                <a:cxnLst>
                  <a:cxn ang="0">
                    <a:pos x="406" y="555"/>
                  </a:cxn>
                  <a:cxn ang="0">
                    <a:pos x="0" y="250"/>
                  </a:cxn>
                  <a:cxn ang="0">
                    <a:pos x="114" y="0"/>
                  </a:cxn>
                  <a:cxn ang="0">
                    <a:pos x="102" y="63"/>
                  </a:cxn>
                  <a:cxn ang="0">
                    <a:pos x="80" y="77"/>
                  </a:cxn>
                  <a:cxn ang="0">
                    <a:pos x="65" y="97"/>
                  </a:cxn>
                  <a:cxn ang="0">
                    <a:pos x="57" y="121"/>
                  </a:cxn>
                  <a:cxn ang="0">
                    <a:pos x="57" y="149"/>
                  </a:cxn>
                  <a:cxn ang="0">
                    <a:pos x="69" y="178"/>
                  </a:cxn>
                  <a:cxn ang="0">
                    <a:pos x="85" y="195"/>
                  </a:cxn>
                  <a:cxn ang="0">
                    <a:pos x="98" y="203"/>
                  </a:cxn>
                  <a:cxn ang="0">
                    <a:pos x="112" y="209"/>
                  </a:cxn>
                  <a:cxn ang="0">
                    <a:pos x="126" y="212"/>
                  </a:cxn>
                  <a:cxn ang="0">
                    <a:pos x="140" y="212"/>
                  </a:cxn>
                  <a:cxn ang="0">
                    <a:pos x="151" y="210"/>
                  </a:cxn>
                  <a:cxn ang="0">
                    <a:pos x="162" y="208"/>
                  </a:cxn>
                  <a:cxn ang="0">
                    <a:pos x="171" y="203"/>
                  </a:cxn>
                  <a:cxn ang="0">
                    <a:pos x="365" y="389"/>
                  </a:cxn>
                  <a:cxn ang="0">
                    <a:pos x="204" y="171"/>
                  </a:cxn>
                  <a:cxn ang="0">
                    <a:pos x="211" y="153"/>
                  </a:cxn>
                  <a:cxn ang="0">
                    <a:pos x="213" y="134"/>
                  </a:cxn>
                  <a:cxn ang="0">
                    <a:pos x="207" y="104"/>
                  </a:cxn>
                  <a:cxn ang="0">
                    <a:pos x="190" y="78"/>
                  </a:cxn>
                  <a:cxn ang="0">
                    <a:pos x="182" y="72"/>
                  </a:cxn>
                  <a:cxn ang="0">
                    <a:pos x="174" y="66"/>
                  </a:cxn>
                  <a:cxn ang="0">
                    <a:pos x="163" y="61"/>
                  </a:cxn>
                  <a:cxn ang="0">
                    <a:pos x="154" y="58"/>
                  </a:cxn>
                  <a:cxn ang="0">
                    <a:pos x="238" y="0"/>
                  </a:cxn>
                  <a:cxn ang="0">
                    <a:pos x="488" y="344"/>
                  </a:cxn>
                  <a:cxn ang="0">
                    <a:pos x="475" y="404"/>
                  </a:cxn>
                  <a:cxn ang="0">
                    <a:pos x="454" y="417"/>
                  </a:cxn>
                  <a:cxn ang="0">
                    <a:pos x="439" y="437"/>
                  </a:cxn>
                  <a:cxn ang="0">
                    <a:pos x="429" y="461"/>
                  </a:cxn>
                  <a:cxn ang="0">
                    <a:pos x="429" y="490"/>
                  </a:cxn>
                  <a:cxn ang="0">
                    <a:pos x="441" y="519"/>
                  </a:cxn>
                  <a:cxn ang="0">
                    <a:pos x="456" y="535"/>
                  </a:cxn>
                  <a:cxn ang="0">
                    <a:pos x="464" y="542"/>
                  </a:cxn>
                  <a:cxn ang="0">
                    <a:pos x="474" y="547"/>
                  </a:cxn>
                  <a:cxn ang="0">
                    <a:pos x="485" y="551"/>
                  </a:cxn>
                  <a:cxn ang="0">
                    <a:pos x="490" y="627"/>
                  </a:cxn>
                </a:cxnLst>
                <a:rect l="0" t="0" r="r" b="b"/>
                <a:pathLst>
                  <a:path w="490" h="627">
                    <a:moveTo>
                      <a:pt x="406" y="627"/>
                    </a:moveTo>
                    <a:lnTo>
                      <a:pt x="406" y="555"/>
                    </a:lnTo>
                    <a:lnTo>
                      <a:pt x="102" y="249"/>
                    </a:lnTo>
                    <a:lnTo>
                      <a:pt x="0" y="250"/>
                    </a:lnTo>
                    <a:lnTo>
                      <a:pt x="0" y="0"/>
                    </a:lnTo>
                    <a:lnTo>
                      <a:pt x="114" y="0"/>
                    </a:lnTo>
                    <a:lnTo>
                      <a:pt x="114" y="59"/>
                    </a:lnTo>
                    <a:lnTo>
                      <a:pt x="102" y="63"/>
                    </a:lnTo>
                    <a:lnTo>
                      <a:pt x="91" y="69"/>
                    </a:lnTo>
                    <a:lnTo>
                      <a:pt x="80" y="77"/>
                    </a:lnTo>
                    <a:lnTo>
                      <a:pt x="72" y="87"/>
                    </a:lnTo>
                    <a:lnTo>
                      <a:pt x="65" y="97"/>
                    </a:lnTo>
                    <a:lnTo>
                      <a:pt x="61" y="108"/>
                    </a:lnTo>
                    <a:lnTo>
                      <a:pt x="57" y="121"/>
                    </a:lnTo>
                    <a:lnTo>
                      <a:pt x="56" y="134"/>
                    </a:lnTo>
                    <a:lnTo>
                      <a:pt x="57" y="149"/>
                    </a:lnTo>
                    <a:lnTo>
                      <a:pt x="62" y="164"/>
                    </a:lnTo>
                    <a:lnTo>
                      <a:pt x="69" y="178"/>
                    </a:lnTo>
                    <a:lnTo>
                      <a:pt x="79" y="189"/>
                    </a:lnTo>
                    <a:lnTo>
                      <a:pt x="85" y="195"/>
                    </a:lnTo>
                    <a:lnTo>
                      <a:pt x="91" y="200"/>
                    </a:lnTo>
                    <a:lnTo>
                      <a:pt x="98" y="203"/>
                    </a:lnTo>
                    <a:lnTo>
                      <a:pt x="105" y="206"/>
                    </a:lnTo>
                    <a:lnTo>
                      <a:pt x="112" y="209"/>
                    </a:lnTo>
                    <a:lnTo>
                      <a:pt x="120" y="211"/>
                    </a:lnTo>
                    <a:lnTo>
                      <a:pt x="126" y="212"/>
                    </a:lnTo>
                    <a:lnTo>
                      <a:pt x="135" y="212"/>
                    </a:lnTo>
                    <a:lnTo>
                      <a:pt x="140" y="212"/>
                    </a:lnTo>
                    <a:lnTo>
                      <a:pt x="146" y="211"/>
                    </a:lnTo>
                    <a:lnTo>
                      <a:pt x="151" y="210"/>
                    </a:lnTo>
                    <a:lnTo>
                      <a:pt x="156" y="209"/>
                    </a:lnTo>
                    <a:lnTo>
                      <a:pt x="162" y="208"/>
                    </a:lnTo>
                    <a:lnTo>
                      <a:pt x="167" y="205"/>
                    </a:lnTo>
                    <a:lnTo>
                      <a:pt x="171" y="203"/>
                    </a:lnTo>
                    <a:lnTo>
                      <a:pt x="176" y="201"/>
                    </a:lnTo>
                    <a:lnTo>
                      <a:pt x="365" y="389"/>
                    </a:lnTo>
                    <a:lnTo>
                      <a:pt x="394" y="361"/>
                    </a:lnTo>
                    <a:lnTo>
                      <a:pt x="204" y="171"/>
                    </a:lnTo>
                    <a:lnTo>
                      <a:pt x="207" y="161"/>
                    </a:lnTo>
                    <a:lnTo>
                      <a:pt x="211" y="153"/>
                    </a:lnTo>
                    <a:lnTo>
                      <a:pt x="212" y="144"/>
                    </a:lnTo>
                    <a:lnTo>
                      <a:pt x="213" y="134"/>
                    </a:lnTo>
                    <a:lnTo>
                      <a:pt x="212" y="119"/>
                    </a:lnTo>
                    <a:lnTo>
                      <a:pt x="207" y="104"/>
                    </a:lnTo>
                    <a:lnTo>
                      <a:pt x="200" y="90"/>
                    </a:lnTo>
                    <a:lnTo>
                      <a:pt x="190" y="78"/>
                    </a:lnTo>
                    <a:lnTo>
                      <a:pt x="186" y="75"/>
                    </a:lnTo>
                    <a:lnTo>
                      <a:pt x="182" y="72"/>
                    </a:lnTo>
                    <a:lnTo>
                      <a:pt x="178" y="68"/>
                    </a:lnTo>
                    <a:lnTo>
                      <a:pt x="174" y="66"/>
                    </a:lnTo>
                    <a:lnTo>
                      <a:pt x="169" y="63"/>
                    </a:lnTo>
                    <a:lnTo>
                      <a:pt x="163" y="61"/>
                    </a:lnTo>
                    <a:lnTo>
                      <a:pt x="159" y="59"/>
                    </a:lnTo>
                    <a:lnTo>
                      <a:pt x="154" y="58"/>
                    </a:lnTo>
                    <a:lnTo>
                      <a:pt x="154" y="0"/>
                    </a:lnTo>
                    <a:lnTo>
                      <a:pt x="238" y="0"/>
                    </a:lnTo>
                    <a:lnTo>
                      <a:pt x="238" y="92"/>
                    </a:lnTo>
                    <a:lnTo>
                      <a:pt x="488" y="344"/>
                    </a:lnTo>
                    <a:lnTo>
                      <a:pt x="488" y="399"/>
                    </a:lnTo>
                    <a:lnTo>
                      <a:pt x="475" y="404"/>
                    </a:lnTo>
                    <a:lnTo>
                      <a:pt x="464" y="409"/>
                    </a:lnTo>
                    <a:lnTo>
                      <a:pt x="454" y="417"/>
                    </a:lnTo>
                    <a:lnTo>
                      <a:pt x="446" y="427"/>
                    </a:lnTo>
                    <a:lnTo>
                      <a:pt x="439" y="437"/>
                    </a:lnTo>
                    <a:lnTo>
                      <a:pt x="433" y="449"/>
                    </a:lnTo>
                    <a:lnTo>
                      <a:pt x="429" y="461"/>
                    </a:lnTo>
                    <a:lnTo>
                      <a:pt x="428" y="475"/>
                    </a:lnTo>
                    <a:lnTo>
                      <a:pt x="429" y="490"/>
                    </a:lnTo>
                    <a:lnTo>
                      <a:pt x="434" y="505"/>
                    </a:lnTo>
                    <a:lnTo>
                      <a:pt x="441" y="519"/>
                    </a:lnTo>
                    <a:lnTo>
                      <a:pt x="451" y="530"/>
                    </a:lnTo>
                    <a:lnTo>
                      <a:pt x="456" y="535"/>
                    </a:lnTo>
                    <a:lnTo>
                      <a:pt x="459" y="538"/>
                    </a:lnTo>
                    <a:lnTo>
                      <a:pt x="464" y="542"/>
                    </a:lnTo>
                    <a:lnTo>
                      <a:pt x="470" y="544"/>
                    </a:lnTo>
                    <a:lnTo>
                      <a:pt x="474" y="547"/>
                    </a:lnTo>
                    <a:lnTo>
                      <a:pt x="479" y="549"/>
                    </a:lnTo>
                    <a:lnTo>
                      <a:pt x="485" y="551"/>
                    </a:lnTo>
                    <a:lnTo>
                      <a:pt x="490" y="552"/>
                    </a:lnTo>
                    <a:lnTo>
                      <a:pt x="490" y="627"/>
                    </a:lnTo>
                    <a:lnTo>
                      <a:pt x="406" y="627"/>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48" name="Freeform 15"/>
              <p:cNvSpPr>
                <a:spLocks/>
              </p:cNvSpPr>
              <p:nvPr/>
            </p:nvSpPr>
            <p:spPr bwMode="auto">
              <a:xfrm>
                <a:off x="6751638" y="4057650"/>
                <a:ext cx="61912" cy="60325"/>
              </a:xfrm>
              <a:custGeom>
                <a:avLst/>
                <a:gdLst/>
                <a:ahLst/>
                <a:cxnLst>
                  <a:cxn ang="0">
                    <a:pos x="38" y="76"/>
                  </a:cxn>
                  <a:cxn ang="0">
                    <a:pos x="29" y="75"/>
                  </a:cxn>
                  <a:cxn ang="0">
                    <a:pos x="23" y="74"/>
                  </a:cxn>
                  <a:cxn ang="0">
                    <a:pos x="17" y="70"/>
                  </a:cxn>
                  <a:cxn ang="0">
                    <a:pos x="11" y="65"/>
                  </a:cxn>
                  <a:cxn ang="0">
                    <a:pos x="6" y="60"/>
                  </a:cxn>
                  <a:cxn ang="0">
                    <a:pos x="3" y="53"/>
                  </a:cxn>
                  <a:cxn ang="0">
                    <a:pos x="1" y="46"/>
                  </a:cxn>
                  <a:cxn ang="0">
                    <a:pos x="0" y="38"/>
                  </a:cxn>
                  <a:cxn ang="0">
                    <a:pos x="1" y="30"/>
                  </a:cxn>
                  <a:cxn ang="0">
                    <a:pos x="3" y="23"/>
                  </a:cxn>
                  <a:cxn ang="0">
                    <a:pos x="6" y="17"/>
                  </a:cxn>
                  <a:cxn ang="0">
                    <a:pos x="11" y="11"/>
                  </a:cxn>
                  <a:cxn ang="0">
                    <a:pos x="17" y="6"/>
                  </a:cxn>
                  <a:cxn ang="0">
                    <a:pos x="23" y="2"/>
                  </a:cxn>
                  <a:cxn ang="0">
                    <a:pos x="29" y="1"/>
                  </a:cxn>
                  <a:cxn ang="0">
                    <a:pos x="38" y="0"/>
                  </a:cxn>
                  <a:cxn ang="0">
                    <a:pos x="46" y="1"/>
                  </a:cxn>
                  <a:cxn ang="0">
                    <a:pos x="53" y="2"/>
                  </a:cxn>
                  <a:cxn ang="0">
                    <a:pos x="59" y="6"/>
                  </a:cxn>
                  <a:cxn ang="0">
                    <a:pos x="65" y="11"/>
                  </a:cxn>
                  <a:cxn ang="0">
                    <a:pos x="70" y="17"/>
                  </a:cxn>
                  <a:cxn ang="0">
                    <a:pos x="73" y="23"/>
                  </a:cxn>
                  <a:cxn ang="0">
                    <a:pos x="76" y="30"/>
                  </a:cxn>
                  <a:cxn ang="0">
                    <a:pos x="77" y="38"/>
                  </a:cxn>
                  <a:cxn ang="0">
                    <a:pos x="76" y="46"/>
                  </a:cxn>
                  <a:cxn ang="0">
                    <a:pos x="73" y="53"/>
                  </a:cxn>
                  <a:cxn ang="0">
                    <a:pos x="70" y="59"/>
                  </a:cxn>
                  <a:cxn ang="0">
                    <a:pos x="65" y="64"/>
                  </a:cxn>
                  <a:cxn ang="0">
                    <a:pos x="59" y="69"/>
                  </a:cxn>
                  <a:cxn ang="0">
                    <a:pos x="53" y="72"/>
                  </a:cxn>
                  <a:cxn ang="0">
                    <a:pos x="46" y="75"/>
                  </a:cxn>
                  <a:cxn ang="0">
                    <a:pos x="38" y="76"/>
                  </a:cxn>
                </a:cxnLst>
                <a:rect l="0" t="0" r="r" b="b"/>
                <a:pathLst>
                  <a:path w="77" h="76">
                    <a:moveTo>
                      <a:pt x="38" y="76"/>
                    </a:moveTo>
                    <a:lnTo>
                      <a:pt x="29" y="75"/>
                    </a:lnTo>
                    <a:lnTo>
                      <a:pt x="23" y="74"/>
                    </a:lnTo>
                    <a:lnTo>
                      <a:pt x="17" y="70"/>
                    </a:lnTo>
                    <a:lnTo>
                      <a:pt x="11" y="65"/>
                    </a:lnTo>
                    <a:lnTo>
                      <a:pt x="6" y="60"/>
                    </a:lnTo>
                    <a:lnTo>
                      <a:pt x="3" y="53"/>
                    </a:lnTo>
                    <a:lnTo>
                      <a:pt x="1" y="46"/>
                    </a:lnTo>
                    <a:lnTo>
                      <a:pt x="0" y="38"/>
                    </a:lnTo>
                    <a:lnTo>
                      <a:pt x="1" y="30"/>
                    </a:lnTo>
                    <a:lnTo>
                      <a:pt x="3" y="23"/>
                    </a:lnTo>
                    <a:lnTo>
                      <a:pt x="6" y="17"/>
                    </a:lnTo>
                    <a:lnTo>
                      <a:pt x="11" y="11"/>
                    </a:lnTo>
                    <a:lnTo>
                      <a:pt x="17" y="6"/>
                    </a:lnTo>
                    <a:lnTo>
                      <a:pt x="23" y="2"/>
                    </a:lnTo>
                    <a:lnTo>
                      <a:pt x="29" y="1"/>
                    </a:lnTo>
                    <a:lnTo>
                      <a:pt x="38" y="0"/>
                    </a:lnTo>
                    <a:lnTo>
                      <a:pt x="46" y="1"/>
                    </a:lnTo>
                    <a:lnTo>
                      <a:pt x="53" y="2"/>
                    </a:lnTo>
                    <a:lnTo>
                      <a:pt x="59" y="6"/>
                    </a:lnTo>
                    <a:lnTo>
                      <a:pt x="65" y="11"/>
                    </a:lnTo>
                    <a:lnTo>
                      <a:pt x="70" y="17"/>
                    </a:lnTo>
                    <a:lnTo>
                      <a:pt x="73" y="23"/>
                    </a:lnTo>
                    <a:lnTo>
                      <a:pt x="76" y="30"/>
                    </a:lnTo>
                    <a:lnTo>
                      <a:pt x="77" y="38"/>
                    </a:lnTo>
                    <a:lnTo>
                      <a:pt x="76" y="46"/>
                    </a:lnTo>
                    <a:lnTo>
                      <a:pt x="73" y="53"/>
                    </a:lnTo>
                    <a:lnTo>
                      <a:pt x="70" y="59"/>
                    </a:lnTo>
                    <a:lnTo>
                      <a:pt x="65" y="64"/>
                    </a:lnTo>
                    <a:lnTo>
                      <a:pt x="59" y="69"/>
                    </a:lnTo>
                    <a:lnTo>
                      <a:pt x="53" y="72"/>
                    </a:lnTo>
                    <a:lnTo>
                      <a:pt x="46" y="75"/>
                    </a:lnTo>
                    <a:lnTo>
                      <a:pt x="38" y="76"/>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49" name="Freeform 16"/>
              <p:cNvSpPr>
                <a:spLocks/>
              </p:cNvSpPr>
              <p:nvPr/>
            </p:nvSpPr>
            <p:spPr bwMode="auto">
              <a:xfrm>
                <a:off x="7094538" y="4097338"/>
                <a:ext cx="80962" cy="382587"/>
              </a:xfrm>
              <a:custGeom>
                <a:avLst/>
                <a:gdLst/>
                <a:ahLst/>
                <a:cxnLst>
                  <a:cxn ang="0">
                    <a:pos x="102" y="483"/>
                  </a:cxn>
                  <a:cxn ang="0">
                    <a:pos x="3" y="483"/>
                  </a:cxn>
                  <a:cxn ang="0">
                    <a:pos x="3" y="405"/>
                  </a:cxn>
                  <a:cxn ang="0">
                    <a:pos x="11" y="401"/>
                  </a:cxn>
                  <a:cxn ang="0">
                    <a:pos x="19" y="398"/>
                  </a:cxn>
                  <a:cxn ang="0">
                    <a:pos x="27" y="392"/>
                  </a:cxn>
                  <a:cxn ang="0">
                    <a:pos x="34" y="386"/>
                  </a:cxn>
                  <a:cxn ang="0">
                    <a:pos x="44" y="375"/>
                  </a:cxn>
                  <a:cxn ang="0">
                    <a:pos x="51" y="361"/>
                  </a:cxn>
                  <a:cxn ang="0">
                    <a:pos x="56" y="346"/>
                  </a:cxn>
                  <a:cxn ang="0">
                    <a:pos x="57" y="331"/>
                  </a:cxn>
                  <a:cxn ang="0">
                    <a:pos x="56" y="316"/>
                  </a:cxn>
                  <a:cxn ang="0">
                    <a:pos x="51" y="301"/>
                  </a:cxn>
                  <a:cxn ang="0">
                    <a:pos x="44" y="287"/>
                  </a:cxn>
                  <a:cxn ang="0">
                    <a:pos x="34" y="276"/>
                  </a:cxn>
                  <a:cxn ang="0">
                    <a:pos x="27" y="269"/>
                  </a:cxn>
                  <a:cxn ang="0">
                    <a:pos x="19" y="264"/>
                  </a:cxn>
                  <a:cxn ang="0">
                    <a:pos x="10" y="260"/>
                  </a:cxn>
                  <a:cxn ang="0">
                    <a:pos x="0" y="256"/>
                  </a:cxn>
                  <a:cxn ang="0">
                    <a:pos x="0" y="0"/>
                  </a:cxn>
                  <a:cxn ang="0">
                    <a:pos x="102" y="0"/>
                  </a:cxn>
                  <a:cxn ang="0">
                    <a:pos x="102" y="483"/>
                  </a:cxn>
                </a:cxnLst>
                <a:rect l="0" t="0" r="r" b="b"/>
                <a:pathLst>
                  <a:path w="102" h="483">
                    <a:moveTo>
                      <a:pt x="102" y="483"/>
                    </a:moveTo>
                    <a:lnTo>
                      <a:pt x="3" y="483"/>
                    </a:lnTo>
                    <a:lnTo>
                      <a:pt x="3" y="405"/>
                    </a:lnTo>
                    <a:lnTo>
                      <a:pt x="11" y="401"/>
                    </a:lnTo>
                    <a:lnTo>
                      <a:pt x="19" y="398"/>
                    </a:lnTo>
                    <a:lnTo>
                      <a:pt x="27" y="392"/>
                    </a:lnTo>
                    <a:lnTo>
                      <a:pt x="34" y="386"/>
                    </a:lnTo>
                    <a:lnTo>
                      <a:pt x="44" y="375"/>
                    </a:lnTo>
                    <a:lnTo>
                      <a:pt x="51" y="361"/>
                    </a:lnTo>
                    <a:lnTo>
                      <a:pt x="56" y="346"/>
                    </a:lnTo>
                    <a:lnTo>
                      <a:pt x="57" y="331"/>
                    </a:lnTo>
                    <a:lnTo>
                      <a:pt x="56" y="316"/>
                    </a:lnTo>
                    <a:lnTo>
                      <a:pt x="51" y="301"/>
                    </a:lnTo>
                    <a:lnTo>
                      <a:pt x="44" y="287"/>
                    </a:lnTo>
                    <a:lnTo>
                      <a:pt x="34" y="276"/>
                    </a:lnTo>
                    <a:lnTo>
                      <a:pt x="27" y="269"/>
                    </a:lnTo>
                    <a:lnTo>
                      <a:pt x="19" y="264"/>
                    </a:lnTo>
                    <a:lnTo>
                      <a:pt x="10" y="260"/>
                    </a:lnTo>
                    <a:lnTo>
                      <a:pt x="0" y="256"/>
                    </a:lnTo>
                    <a:lnTo>
                      <a:pt x="0" y="0"/>
                    </a:lnTo>
                    <a:lnTo>
                      <a:pt x="102" y="0"/>
                    </a:lnTo>
                    <a:lnTo>
                      <a:pt x="102" y="483"/>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grpSp>
        <p:grpSp>
          <p:nvGrpSpPr>
            <p:cNvPr id="8" name="Group 47"/>
            <p:cNvGrpSpPr/>
            <p:nvPr/>
          </p:nvGrpSpPr>
          <p:grpSpPr>
            <a:xfrm rot="1209375">
              <a:off x="8186725" y="6152296"/>
              <a:ext cx="254655" cy="259176"/>
              <a:chOff x="6523038" y="3829050"/>
              <a:chExt cx="804862" cy="819150"/>
            </a:xfrm>
            <a:scene3d>
              <a:camera prst="orthographicFront">
                <a:rot lat="0" lon="0" rev="0"/>
              </a:camera>
              <a:lightRig rig="threePt" dir="t"/>
            </a:scene3d>
          </p:grpSpPr>
          <p:sp>
            <p:nvSpPr>
              <p:cNvPr id="30" name="Freeform 7"/>
              <p:cNvSpPr>
                <a:spLocks/>
              </p:cNvSpPr>
              <p:nvPr/>
            </p:nvSpPr>
            <p:spPr bwMode="auto">
              <a:xfrm>
                <a:off x="6523038" y="3829050"/>
                <a:ext cx="804862" cy="819150"/>
              </a:xfrm>
              <a:custGeom>
                <a:avLst/>
                <a:gdLst/>
                <a:ahLst/>
                <a:cxnLst>
                  <a:cxn ang="0">
                    <a:pos x="1012" y="296"/>
                  </a:cxn>
                  <a:cxn ang="0">
                    <a:pos x="861" y="152"/>
                  </a:cxn>
                  <a:cxn ang="0">
                    <a:pos x="719" y="0"/>
                  </a:cxn>
                  <a:cxn ang="0">
                    <a:pos x="679" y="152"/>
                  </a:cxn>
                  <a:cxn ang="0">
                    <a:pos x="594" y="0"/>
                  </a:cxn>
                  <a:cxn ang="0">
                    <a:pos x="555" y="152"/>
                  </a:cxn>
                  <a:cxn ang="0">
                    <a:pos x="470" y="0"/>
                  </a:cxn>
                  <a:cxn ang="0">
                    <a:pos x="429" y="152"/>
                  </a:cxn>
                  <a:cxn ang="0">
                    <a:pos x="345" y="0"/>
                  </a:cxn>
                  <a:cxn ang="0">
                    <a:pos x="305" y="152"/>
                  </a:cxn>
                  <a:cxn ang="0">
                    <a:pos x="152" y="319"/>
                  </a:cxn>
                  <a:cxn ang="0">
                    <a:pos x="2" y="359"/>
                  </a:cxn>
                  <a:cxn ang="0">
                    <a:pos x="152" y="443"/>
                  </a:cxn>
                  <a:cxn ang="0">
                    <a:pos x="2" y="485"/>
                  </a:cxn>
                  <a:cxn ang="0">
                    <a:pos x="152" y="569"/>
                  </a:cxn>
                  <a:cxn ang="0">
                    <a:pos x="2" y="609"/>
                  </a:cxn>
                  <a:cxn ang="0">
                    <a:pos x="152" y="695"/>
                  </a:cxn>
                  <a:cxn ang="0">
                    <a:pos x="0" y="734"/>
                  </a:cxn>
                  <a:cxn ang="0">
                    <a:pos x="152" y="860"/>
                  </a:cxn>
                  <a:cxn ang="0">
                    <a:pos x="305" y="1020"/>
                  </a:cxn>
                  <a:cxn ang="0">
                    <a:pos x="345" y="860"/>
                  </a:cxn>
                  <a:cxn ang="0">
                    <a:pos x="433" y="1031"/>
                  </a:cxn>
                  <a:cxn ang="0">
                    <a:pos x="472" y="860"/>
                  </a:cxn>
                  <a:cxn ang="0">
                    <a:pos x="557" y="1031"/>
                  </a:cxn>
                  <a:cxn ang="0">
                    <a:pos x="597" y="860"/>
                  </a:cxn>
                  <a:cxn ang="0">
                    <a:pos x="681" y="1021"/>
                  </a:cxn>
                  <a:cxn ang="0">
                    <a:pos x="722" y="860"/>
                  </a:cxn>
                  <a:cxn ang="0">
                    <a:pos x="861" y="711"/>
                  </a:cxn>
                  <a:cxn ang="0">
                    <a:pos x="1012" y="672"/>
                  </a:cxn>
                  <a:cxn ang="0">
                    <a:pos x="861" y="586"/>
                  </a:cxn>
                  <a:cxn ang="0">
                    <a:pos x="1012" y="546"/>
                  </a:cxn>
                  <a:cxn ang="0">
                    <a:pos x="861" y="462"/>
                  </a:cxn>
                  <a:cxn ang="0">
                    <a:pos x="1012" y="421"/>
                  </a:cxn>
                  <a:cxn ang="0">
                    <a:pos x="861" y="336"/>
                  </a:cxn>
                </a:cxnLst>
                <a:rect l="0" t="0" r="r" b="b"/>
                <a:pathLst>
                  <a:path w="1012" h="1031">
                    <a:moveTo>
                      <a:pt x="1012" y="336"/>
                    </a:moveTo>
                    <a:lnTo>
                      <a:pt x="1012" y="296"/>
                    </a:lnTo>
                    <a:lnTo>
                      <a:pt x="861" y="296"/>
                    </a:lnTo>
                    <a:lnTo>
                      <a:pt x="861" y="152"/>
                    </a:lnTo>
                    <a:lnTo>
                      <a:pt x="719" y="152"/>
                    </a:lnTo>
                    <a:lnTo>
                      <a:pt x="719" y="0"/>
                    </a:lnTo>
                    <a:lnTo>
                      <a:pt x="679" y="0"/>
                    </a:lnTo>
                    <a:lnTo>
                      <a:pt x="679" y="152"/>
                    </a:lnTo>
                    <a:lnTo>
                      <a:pt x="594" y="152"/>
                    </a:lnTo>
                    <a:lnTo>
                      <a:pt x="594" y="0"/>
                    </a:lnTo>
                    <a:lnTo>
                      <a:pt x="555" y="0"/>
                    </a:lnTo>
                    <a:lnTo>
                      <a:pt x="555" y="152"/>
                    </a:lnTo>
                    <a:lnTo>
                      <a:pt x="470" y="152"/>
                    </a:lnTo>
                    <a:lnTo>
                      <a:pt x="470" y="0"/>
                    </a:lnTo>
                    <a:lnTo>
                      <a:pt x="429" y="0"/>
                    </a:lnTo>
                    <a:lnTo>
                      <a:pt x="429" y="152"/>
                    </a:lnTo>
                    <a:lnTo>
                      <a:pt x="345" y="152"/>
                    </a:lnTo>
                    <a:lnTo>
                      <a:pt x="345" y="0"/>
                    </a:lnTo>
                    <a:lnTo>
                      <a:pt x="305" y="0"/>
                    </a:lnTo>
                    <a:lnTo>
                      <a:pt x="305" y="152"/>
                    </a:lnTo>
                    <a:lnTo>
                      <a:pt x="152" y="152"/>
                    </a:lnTo>
                    <a:lnTo>
                      <a:pt x="152" y="319"/>
                    </a:lnTo>
                    <a:lnTo>
                      <a:pt x="2" y="319"/>
                    </a:lnTo>
                    <a:lnTo>
                      <a:pt x="2" y="359"/>
                    </a:lnTo>
                    <a:lnTo>
                      <a:pt x="152" y="359"/>
                    </a:lnTo>
                    <a:lnTo>
                      <a:pt x="152" y="443"/>
                    </a:lnTo>
                    <a:lnTo>
                      <a:pt x="2" y="445"/>
                    </a:lnTo>
                    <a:lnTo>
                      <a:pt x="2" y="485"/>
                    </a:lnTo>
                    <a:lnTo>
                      <a:pt x="152" y="483"/>
                    </a:lnTo>
                    <a:lnTo>
                      <a:pt x="152" y="569"/>
                    </a:lnTo>
                    <a:lnTo>
                      <a:pt x="2" y="569"/>
                    </a:lnTo>
                    <a:lnTo>
                      <a:pt x="2" y="609"/>
                    </a:lnTo>
                    <a:lnTo>
                      <a:pt x="152" y="609"/>
                    </a:lnTo>
                    <a:lnTo>
                      <a:pt x="152" y="695"/>
                    </a:lnTo>
                    <a:lnTo>
                      <a:pt x="0" y="695"/>
                    </a:lnTo>
                    <a:lnTo>
                      <a:pt x="0" y="734"/>
                    </a:lnTo>
                    <a:lnTo>
                      <a:pt x="152" y="734"/>
                    </a:lnTo>
                    <a:lnTo>
                      <a:pt x="152" y="860"/>
                    </a:lnTo>
                    <a:lnTo>
                      <a:pt x="305" y="860"/>
                    </a:lnTo>
                    <a:lnTo>
                      <a:pt x="305" y="1020"/>
                    </a:lnTo>
                    <a:lnTo>
                      <a:pt x="344" y="1021"/>
                    </a:lnTo>
                    <a:lnTo>
                      <a:pt x="345" y="860"/>
                    </a:lnTo>
                    <a:lnTo>
                      <a:pt x="433" y="860"/>
                    </a:lnTo>
                    <a:lnTo>
                      <a:pt x="433" y="1031"/>
                    </a:lnTo>
                    <a:lnTo>
                      <a:pt x="472" y="1031"/>
                    </a:lnTo>
                    <a:lnTo>
                      <a:pt x="472" y="860"/>
                    </a:lnTo>
                    <a:lnTo>
                      <a:pt x="557" y="860"/>
                    </a:lnTo>
                    <a:lnTo>
                      <a:pt x="557" y="1031"/>
                    </a:lnTo>
                    <a:lnTo>
                      <a:pt x="597" y="1031"/>
                    </a:lnTo>
                    <a:lnTo>
                      <a:pt x="597" y="860"/>
                    </a:lnTo>
                    <a:lnTo>
                      <a:pt x="681" y="860"/>
                    </a:lnTo>
                    <a:lnTo>
                      <a:pt x="681" y="1021"/>
                    </a:lnTo>
                    <a:lnTo>
                      <a:pt x="722" y="1021"/>
                    </a:lnTo>
                    <a:lnTo>
                      <a:pt x="722" y="860"/>
                    </a:lnTo>
                    <a:lnTo>
                      <a:pt x="861" y="860"/>
                    </a:lnTo>
                    <a:lnTo>
                      <a:pt x="861" y="711"/>
                    </a:lnTo>
                    <a:lnTo>
                      <a:pt x="1012" y="711"/>
                    </a:lnTo>
                    <a:lnTo>
                      <a:pt x="1012" y="672"/>
                    </a:lnTo>
                    <a:lnTo>
                      <a:pt x="861" y="672"/>
                    </a:lnTo>
                    <a:lnTo>
                      <a:pt x="861" y="586"/>
                    </a:lnTo>
                    <a:lnTo>
                      <a:pt x="1012" y="586"/>
                    </a:lnTo>
                    <a:lnTo>
                      <a:pt x="1012" y="546"/>
                    </a:lnTo>
                    <a:lnTo>
                      <a:pt x="861" y="546"/>
                    </a:lnTo>
                    <a:lnTo>
                      <a:pt x="861" y="462"/>
                    </a:lnTo>
                    <a:lnTo>
                      <a:pt x="1012" y="462"/>
                    </a:lnTo>
                    <a:lnTo>
                      <a:pt x="1012" y="421"/>
                    </a:lnTo>
                    <a:lnTo>
                      <a:pt x="861" y="421"/>
                    </a:lnTo>
                    <a:lnTo>
                      <a:pt x="861" y="336"/>
                    </a:lnTo>
                    <a:lnTo>
                      <a:pt x="1012" y="336"/>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31" name="Freeform 8"/>
              <p:cNvSpPr>
                <a:spLocks/>
              </p:cNvSpPr>
              <p:nvPr/>
            </p:nvSpPr>
            <p:spPr bwMode="auto">
              <a:xfrm>
                <a:off x="6994525" y="3983038"/>
                <a:ext cx="180975" cy="227012"/>
              </a:xfrm>
              <a:custGeom>
                <a:avLst/>
                <a:gdLst/>
                <a:ahLst/>
                <a:cxnLst>
                  <a:cxn ang="0">
                    <a:pos x="227" y="0"/>
                  </a:cxn>
                  <a:cxn ang="0">
                    <a:pos x="227" y="104"/>
                  </a:cxn>
                  <a:cxn ang="0">
                    <a:pos x="85" y="104"/>
                  </a:cxn>
                  <a:cxn ang="0">
                    <a:pos x="85" y="287"/>
                  </a:cxn>
                  <a:cxn ang="0">
                    <a:pos x="0" y="202"/>
                  </a:cxn>
                  <a:cxn ang="0">
                    <a:pos x="0" y="0"/>
                  </a:cxn>
                  <a:cxn ang="0">
                    <a:pos x="227" y="0"/>
                  </a:cxn>
                </a:cxnLst>
                <a:rect l="0" t="0" r="r" b="b"/>
                <a:pathLst>
                  <a:path w="227" h="287">
                    <a:moveTo>
                      <a:pt x="227" y="0"/>
                    </a:moveTo>
                    <a:lnTo>
                      <a:pt x="227" y="104"/>
                    </a:lnTo>
                    <a:lnTo>
                      <a:pt x="85" y="104"/>
                    </a:lnTo>
                    <a:lnTo>
                      <a:pt x="85" y="287"/>
                    </a:lnTo>
                    <a:lnTo>
                      <a:pt x="0" y="202"/>
                    </a:lnTo>
                    <a:lnTo>
                      <a:pt x="0" y="0"/>
                    </a:lnTo>
                    <a:lnTo>
                      <a:pt x="227" y="0"/>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32" name="Freeform 9"/>
              <p:cNvSpPr>
                <a:spLocks/>
              </p:cNvSpPr>
              <p:nvPr/>
            </p:nvSpPr>
            <p:spPr bwMode="auto">
              <a:xfrm>
                <a:off x="7046913" y="4329113"/>
                <a:ext cx="60325" cy="60325"/>
              </a:xfrm>
              <a:custGeom>
                <a:avLst/>
                <a:gdLst/>
                <a:ahLst/>
                <a:cxnLst>
                  <a:cxn ang="0">
                    <a:pos x="40" y="76"/>
                  </a:cxn>
                  <a:cxn ang="0">
                    <a:pos x="32" y="75"/>
                  </a:cxn>
                  <a:cxn ang="0">
                    <a:pos x="25" y="74"/>
                  </a:cxn>
                  <a:cxn ang="0">
                    <a:pos x="18" y="70"/>
                  </a:cxn>
                  <a:cxn ang="0">
                    <a:pos x="12" y="65"/>
                  </a:cxn>
                  <a:cxn ang="0">
                    <a:pos x="7" y="59"/>
                  </a:cxn>
                  <a:cxn ang="0">
                    <a:pos x="4" y="53"/>
                  </a:cxn>
                  <a:cxn ang="0">
                    <a:pos x="2" y="46"/>
                  </a:cxn>
                  <a:cxn ang="0">
                    <a:pos x="0" y="38"/>
                  </a:cxn>
                  <a:cxn ang="0">
                    <a:pos x="2" y="30"/>
                  </a:cxn>
                  <a:cxn ang="0">
                    <a:pos x="4" y="23"/>
                  </a:cxn>
                  <a:cxn ang="0">
                    <a:pos x="7" y="16"/>
                  </a:cxn>
                  <a:cxn ang="0">
                    <a:pos x="12" y="10"/>
                  </a:cxn>
                  <a:cxn ang="0">
                    <a:pos x="18" y="6"/>
                  </a:cxn>
                  <a:cxn ang="0">
                    <a:pos x="25" y="2"/>
                  </a:cxn>
                  <a:cxn ang="0">
                    <a:pos x="32" y="1"/>
                  </a:cxn>
                  <a:cxn ang="0">
                    <a:pos x="40" y="0"/>
                  </a:cxn>
                  <a:cxn ang="0">
                    <a:pos x="48" y="1"/>
                  </a:cxn>
                  <a:cxn ang="0">
                    <a:pos x="55" y="2"/>
                  </a:cxn>
                  <a:cxn ang="0">
                    <a:pos x="60" y="6"/>
                  </a:cxn>
                  <a:cxn ang="0">
                    <a:pos x="66" y="10"/>
                  </a:cxn>
                  <a:cxn ang="0">
                    <a:pos x="72" y="16"/>
                  </a:cxn>
                  <a:cxn ang="0">
                    <a:pos x="75" y="23"/>
                  </a:cxn>
                  <a:cxn ang="0">
                    <a:pos x="76" y="30"/>
                  </a:cxn>
                  <a:cxn ang="0">
                    <a:pos x="78" y="38"/>
                  </a:cxn>
                  <a:cxn ang="0">
                    <a:pos x="76" y="46"/>
                  </a:cxn>
                  <a:cxn ang="0">
                    <a:pos x="74" y="53"/>
                  </a:cxn>
                  <a:cxn ang="0">
                    <a:pos x="71" y="59"/>
                  </a:cxn>
                  <a:cxn ang="0">
                    <a:pos x="66" y="65"/>
                  </a:cxn>
                  <a:cxn ang="0">
                    <a:pos x="60" y="69"/>
                  </a:cxn>
                  <a:cxn ang="0">
                    <a:pos x="55" y="73"/>
                  </a:cxn>
                  <a:cxn ang="0">
                    <a:pos x="48" y="75"/>
                  </a:cxn>
                  <a:cxn ang="0">
                    <a:pos x="40" y="76"/>
                  </a:cxn>
                </a:cxnLst>
                <a:rect l="0" t="0" r="r" b="b"/>
                <a:pathLst>
                  <a:path w="78" h="76">
                    <a:moveTo>
                      <a:pt x="40" y="76"/>
                    </a:moveTo>
                    <a:lnTo>
                      <a:pt x="32" y="75"/>
                    </a:lnTo>
                    <a:lnTo>
                      <a:pt x="25" y="74"/>
                    </a:lnTo>
                    <a:lnTo>
                      <a:pt x="18" y="70"/>
                    </a:lnTo>
                    <a:lnTo>
                      <a:pt x="12" y="65"/>
                    </a:lnTo>
                    <a:lnTo>
                      <a:pt x="7" y="59"/>
                    </a:lnTo>
                    <a:lnTo>
                      <a:pt x="4" y="53"/>
                    </a:lnTo>
                    <a:lnTo>
                      <a:pt x="2" y="46"/>
                    </a:lnTo>
                    <a:lnTo>
                      <a:pt x="0" y="38"/>
                    </a:lnTo>
                    <a:lnTo>
                      <a:pt x="2" y="30"/>
                    </a:lnTo>
                    <a:lnTo>
                      <a:pt x="4" y="23"/>
                    </a:lnTo>
                    <a:lnTo>
                      <a:pt x="7" y="16"/>
                    </a:lnTo>
                    <a:lnTo>
                      <a:pt x="12" y="10"/>
                    </a:lnTo>
                    <a:lnTo>
                      <a:pt x="18" y="6"/>
                    </a:lnTo>
                    <a:lnTo>
                      <a:pt x="25" y="2"/>
                    </a:lnTo>
                    <a:lnTo>
                      <a:pt x="32" y="1"/>
                    </a:lnTo>
                    <a:lnTo>
                      <a:pt x="40" y="0"/>
                    </a:lnTo>
                    <a:lnTo>
                      <a:pt x="48" y="1"/>
                    </a:lnTo>
                    <a:lnTo>
                      <a:pt x="55" y="2"/>
                    </a:lnTo>
                    <a:lnTo>
                      <a:pt x="60" y="6"/>
                    </a:lnTo>
                    <a:lnTo>
                      <a:pt x="66" y="10"/>
                    </a:lnTo>
                    <a:lnTo>
                      <a:pt x="72" y="16"/>
                    </a:lnTo>
                    <a:lnTo>
                      <a:pt x="75" y="23"/>
                    </a:lnTo>
                    <a:lnTo>
                      <a:pt x="76" y="30"/>
                    </a:lnTo>
                    <a:lnTo>
                      <a:pt x="78" y="38"/>
                    </a:lnTo>
                    <a:lnTo>
                      <a:pt x="76" y="46"/>
                    </a:lnTo>
                    <a:lnTo>
                      <a:pt x="74" y="53"/>
                    </a:lnTo>
                    <a:lnTo>
                      <a:pt x="71" y="59"/>
                    </a:lnTo>
                    <a:lnTo>
                      <a:pt x="66" y="65"/>
                    </a:lnTo>
                    <a:lnTo>
                      <a:pt x="60" y="69"/>
                    </a:lnTo>
                    <a:lnTo>
                      <a:pt x="55" y="73"/>
                    </a:lnTo>
                    <a:lnTo>
                      <a:pt x="48" y="75"/>
                    </a:lnTo>
                    <a:lnTo>
                      <a:pt x="40" y="76"/>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33" name="Freeform 10"/>
              <p:cNvSpPr>
                <a:spLocks/>
              </p:cNvSpPr>
              <p:nvPr/>
            </p:nvSpPr>
            <p:spPr bwMode="auto">
              <a:xfrm>
                <a:off x="6896100" y="3983038"/>
                <a:ext cx="68262" cy="127000"/>
              </a:xfrm>
              <a:custGeom>
                <a:avLst/>
                <a:gdLst/>
                <a:ahLst/>
                <a:cxnLst>
                  <a:cxn ang="0">
                    <a:pos x="85" y="0"/>
                  </a:cxn>
                  <a:cxn ang="0">
                    <a:pos x="85" y="161"/>
                  </a:cxn>
                  <a:cxn ang="0">
                    <a:pos x="0" y="76"/>
                  </a:cxn>
                  <a:cxn ang="0">
                    <a:pos x="0" y="0"/>
                  </a:cxn>
                  <a:cxn ang="0">
                    <a:pos x="85" y="0"/>
                  </a:cxn>
                </a:cxnLst>
                <a:rect l="0" t="0" r="r" b="b"/>
                <a:pathLst>
                  <a:path w="85" h="161">
                    <a:moveTo>
                      <a:pt x="85" y="0"/>
                    </a:moveTo>
                    <a:lnTo>
                      <a:pt x="85" y="161"/>
                    </a:lnTo>
                    <a:lnTo>
                      <a:pt x="0" y="76"/>
                    </a:lnTo>
                    <a:lnTo>
                      <a:pt x="0" y="0"/>
                    </a:lnTo>
                    <a:lnTo>
                      <a:pt x="85" y="0"/>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34" name="Freeform 11"/>
              <p:cNvSpPr>
                <a:spLocks/>
              </p:cNvSpPr>
              <p:nvPr/>
            </p:nvSpPr>
            <p:spPr bwMode="auto">
              <a:xfrm>
                <a:off x="6675438" y="4411663"/>
                <a:ext cx="90487" cy="68262"/>
              </a:xfrm>
              <a:custGeom>
                <a:avLst/>
                <a:gdLst/>
                <a:ahLst/>
                <a:cxnLst>
                  <a:cxn ang="0">
                    <a:pos x="0" y="85"/>
                  </a:cxn>
                  <a:cxn ang="0">
                    <a:pos x="0" y="0"/>
                  </a:cxn>
                  <a:cxn ang="0">
                    <a:pos x="114" y="0"/>
                  </a:cxn>
                  <a:cxn ang="0">
                    <a:pos x="115" y="85"/>
                  </a:cxn>
                  <a:cxn ang="0">
                    <a:pos x="0" y="85"/>
                  </a:cxn>
                </a:cxnLst>
                <a:rect l="0" t="0" r="r" b="b"/>
                <a:pathLst>
                  <a:path w="115" h="85">
                    <a:moveTo>
                      <a:pt x="0" y="85"/>
                    </a:moveTo>
                    <a:lnTo>
                      <a:pt x="0" y="0"/>
                    </a:lnTo>
                    <a:lnTo>
                      <a:pt x="114" y="0"/>
                    </a:lnTo>
                    <a:lnTo>
                      <a:pt x="115" y="85"/>
                    </a:lnTo>
                    <a:lnTo>
                      <a:pt x="0" y="85"/>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35" name="Freeform 12"/>
              <p:cNvSpPr>
                <a:spLocks/>
              </p:cNvSpPr>
              <p:nvPr/>
            </p:nvSpPr>
            <p:spPr bwMode="auto">
              <a:xfrm>
                <a:off x="6675438" y="4211638"/>
                <a:ext cx="192087" cy="268287"/>
              </a:xfrm>
              <a:custGeom>
                <a:avLst/>
                <a:gdLst/>
                <a:ahLst/>
                <a:cxnLst>
                  <a:cxn ang="0">
                    <a:pos x="154" y="338"/>
                  </a:cxn>
                  <a:cxn ang="0">
                    <a:pos x="154" y="214"/>
                  </a:cxn>
                  <a:cxn ang="0">
                    <a:pos x="0" y="214"/>
                  </a:cxn>
                  <a:cxn ang="0">
                    <a:pos x="0" y="2"/>
                  </a:cxn>
                  <a:cxn ang="0">
                    <a:pos x="86" y="0"/>
                  </a:cxn>
                  <a:cxn ang="0">
                    <a:pos x="242" y="156"/>
                  </a:cxn>
                  <a:cxn ang="0">
                    <a:pos x="242" y="338"/>
                  </a:cxn>
                  <a:cxn ang="0">
                    <a:pos x="154" y="338"/>
                  </a:cxn>
                </a:cxnLst>
                <a:rect l="0" t="0" r="r" b="b"/>
                <a:pathLst>
                  <a:path w="242" h="338">
                    <a:moveTo>
                      <a:pt x="154" y="338"/>
                    </a:moveTo>
                    <a:lnTo>
                      <a:pt x="154" y="214"/>
                    </a:lnTo>
                    <a:lnTo>
                      <a:pt x="0" y="214"/>
                    </a:lnTo>
                    <a:lnTo>
                      <a:pt x="0" y="2"/>
                    </a:lnTo>
                    <a:lnTo>
                      <a:pt x="86" y="0"/>
                    </a:lnTo>
                    <a:lnTo>
                      <a:pt x="242" y="156"/>
                    </a:lnTo>
                    <a:lnTo>
                      <a:pt x="242" y="338"/>
                    </a:lnTo>
                    <a:lnTo>
                      <a:pt x="154" y="338"/>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36" name="Freeform 13"/>
              <p:cNvSpPr>
                <a:spLocks/>
              </p:cNvSpPr>
              <p:nvPr/>
            </p:nvSpPr>
            <p:spPr bwMode="auto">
              <a:xfrm>
                <a:off x="6897688" y="4367213"/>
                <a:ext cx="68262" cy="112712"/>
              </a:xfrm>
              <a:custGeom>
                <a:avLst/>
                <a:gdLst/>
                <a:ahLst/>
                <a:cxnLst>
                  <a:cxn ang="0">
                    <a:pos x="0" y="142"/>
                  </a:cxn>
                  <a:cxn ang="0">
                    <a:pos x="0" y="0"/>
                  </a:cxn>
                  <a:cxn ang="0">
                    <a:pos x="85" y="86"/>
                  </a:cxn>
                  <a:cxn ang="0">
                    <a:pos x="85" y="142"/>
                  </a:cxn>
                  <a:cxn ang="0">
                    <a:pos x="0" y="142"/>
                  </a:cxn>
                </a:cxnLst>
                <a:rect l="0" t="0" r="r" b="b"/>
                <a:pathLst>
                  <a:path w="85" h="142">
                    <a:moveTo>
                      <a:pt x="0" y="142"/>
                    </a:moveTo>
                    <a:lnTo>
                      <a:pt x="0" y="0"/>
                    </a:lnTo>
                    <a:lnTo>
                      <a:pt x="85" y="86"/>
                    </a:lnTo>
                    <a:lnTo>
                      <a:pt x="85" y="142"/>
                    </a:lnTo>
                    <a:lnTo>
                      <a:pt x="0" y="142"/>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37" name="Freeform 14"/>
              <p:cNvSpPr>
                <a:spLocks/>
              </p:cNvSpPr>
              <p:nvPr/>
            </p:nvSpPr>
            <p:spPr bwMode="auto">
              <a:xfrm>
                <a:off x="6675438" y="3983038"/>
                <a:ext cx="388937" cy="496887"/>
              </a:xfrm>
              <a:custGeom>
                <a:avLst/>
                <a:gdLst/>
                <a:ahLst/>
                <a:cxnLst>
                  <a:cxn ang="0">
                    <a:pos x="406" y="555"/>
                  </a:cxn>
                  <a:cxn ang="0">
                    <a:pos x="0" y="250"/>
                  </a:cxn>
                  <a:cxn ang="0">
                    <a:pos x="114" y="0"/>
                  </a:cxn>
                  <a:cxn ang="0">
                    <a:pos x="102" y="63"/>
                  </a:cxn>
                  <a:cxn ang="0">
                    <a:pos x="80" y="77"/>
                  </a:cxn>
                  <a:cxn ang="0">
                    <a:pos x="65" y="97"/>
                  </a:cxn>
                  <a:cxn ang="0">
                    <a:pos x="57" y="121"/>
                  </a:cxn>
                  <a:cxn ang="0">
                    <a:pos x="57" y="149"/>
                  </a:cxn>
                  <a:cxn ang="0">
                    <a:pos x="69" y="178"/>
                  </a:cxn>
                  <a:cxn ang="0">
                    <a:pos x="85" y="195"/>
                  </a:cxn>
                  <a:cxn ang="0">
                    <a:pos x="98" y="203"/>
                  </a:cxn>
                  <a:cxn ang="0">
                    <a:pos x="112" y="209"/>
                  </a:cxn>
                  <a:cxn ang="0">
                    <a:pos x="126" y="212"/>
                  </a:cxn>
                  <a:cxn ang="0">
                    <a:pos x="140" y="212"/>
                  </a:cxn>
                  <a:cxn ang="0">
                    <a:pos x="151" y="210"/>
                  </a:cxn>
                  <a:cxn ang="0">
                    <a:pos x="162" y="208"/>
                  </a:cxn>
                  <a:cxn ang="0">
                    <a:pos x="171" y="203"/>
                  </a:cxn>
                  <a:cxn ang="0">
                    <a:pos x="365" y="389"/>
                  </a:cxn>
                  <a:cxn ang="0">
                    <a:pos x="204" y="171"/>
                  </a:cxn>
                  <a:cxn ang="0">
                    <a:pos x="211" y="153"/>
                  </a:cxn>
                  <a:cxn ang="0">
                    <a:pos x="213" y="134"/>
                  </a:cxn>
                  <a:cxn ang="0">
                    <a:pos x="207" y="104"/>
                  </a:cxn>
                  <a:cxn ang="0">
                    <a:pos x="190" y="78"/>
                  </a:cxn>
                  <a:cxn ang="0">
                    <a:pos x="182" y="72"/>
                  </a:cxn>
                  <a:cxn ang="0">
                    <a:pos x="174" y="66"/>
                  </a:cxn>
                  <a:cxn ang="0">
                    <a:pos x="163" y="61"/>
                  </a:cxn>
                  <a:cxn ang="0">
                    <a:pos x="154" y="58"/>
                  </a:cxn>
                  <a:cxn ang="0">
                    <a:pos x="238" y="0"/>
                  </a:cxn>
                  <a:cxn ang="0">
                    <a:pos x="488" y="344"/>
                  </a:cxn>
                  <a:cxn ang="0">
                    <a:pos x="475" y="404"/>
                  </a:cxn>
                  <a:cxn ang="0">
                    <a:pos x="454" y="417"/>
                  </a:cxn>
                  <a:cxn ang="0">
                    <a:pos x="439" y="437"/>
                  </a:cxn>
                  <a:cxn ang="0">
                    <a:pos x="429" y="461"/>
                  </a:cxn>
                  <a:cxn ang="0">
                    <a:pos x="429" y="490"/>
                  </a:cxn>
                  <a:cxn ang="0">
                    <a:pos x="441" y="519"/>
                  </a:cxn>
                  <a:cxn ang="0">
                    <a:pos x="456" y="535"/>
                  </a:cxn>
                  <a:cxn ang="0">
                    <a:pos x="464" y="542"/>
                  </a:cxn>
                  <a:cxn ang="0">
                    <a:pos x="474" y="547"/>
                  </a:cxn>
                  <a:cxn ang="0">
                    <a:pos x="485" y="551"/>
                  </a:cxn>
                  <a:cxn ang="0">
                    <a:pos x="490" y="627"/>
                  </a:cxn>
                </a:cxnLst>
                <a:rect l="0" t="0" r="r" b="b"/>
                <a:pathLst>
                  <a:path w="490" h="627">
                    <a:moveTo>
                      <a:pt x="406" y="627"/>
                    </a:moveTo>
                    <a:lnTo>
                      <a:pt x="406" y="555"/>
                    </a:lnTo>
                    <a:lnTo>
                      <a:pt x="102" y="249"/>
                    </a:lnTo>
                    <a:lnTo>
                      <a:pt x="0" y="250"/>
                    </a:lnTo>
                    <a:lnTo>
                      <a:pt x="0" y="0"/>
                    </a:lnTo>
                    <a:lnTo>
                      <a:pt x="114" y="0"/>
                    </a:lnTo>
                    <a:lnTo>
                      <a:pt x="114" y="59"/>
                    </a:lnTo>
                    <a:lnTo>
                      <a:pt x="102" y="63"/>
                    </a:lnTo>
                    <a:lnTo>
                      <a:pt x="91" y="69"/>
                    </a:lnTo>
                    <a:lnTo>
                      <a:pt x="80" y="77"/>
                    </a:lnTo>
                    <a:lnTo>
                      <a:pt x="72" y="87"/>
                    </a:lnTo>
                    <a:lnTo>
                      <a:pt x="65" y="97"/>
                    </a:lnTo>
                    <a:lnTo>
                      <a:pt x="61" y="108"/>
                    </a:lnTo>
                    <a:lnTo>
                      <a:pt x="57" y="121"/>
                    </a:lnTo>
                    <a:lnTo>
                      <a:pt x="56" y="134"/>
                    </a:lnTo>
                    <a:lnTo>
                      <a:pt x="57" y="149"/>
                    </a:lnTo>
                    <a:lnTo>
                      <a:pt x="62" y="164"/>
                    </a:lnTo>
                    <a:lnTo>
                      <a:pt x="69" y="178"/>
                    </a:lnTo>
                    <a:lnTo>
                      <a:pt x="79" y="189"/>
                    </a:lnTo>
                    <a:lnTo>
                      <a:pt x="85" y="195"/>
                    </a:lnTo>
                    <a:lnTo>
                      <a:pt x="91" y="200"/>
                    </a:lnTo>
                    <a:lnTo>
                      <a:pt x="98" y="203"/>
                    </a:lnTo>
                    <a:lnTo>
                      <a:pt x="105" y="206"/>
                    </a:lnTo>
                    <a:lnTo>
                      <a:pt x="112" y="209"/>
                    </a:lnTo>
                    <a:lnTo>
                      <a:pt x="120" y="211"/>
                    </a:lnTo>
                    <a:lnTo>
                      <a:pt x="126" y="212"/>
                    </a:lnTo>
                    <a:lnTo>
                      <a:pt x="135" y="212"/>
                    </a:lnTo>
                    <a:lnTo>
                      <a:pt x="140" y="212"/>
                    </a:lnTo>
                    <a:lnTo>
                      <a:pt x="146" y="211"/>
                    </a:lnTo>
                    <a:lnTo>
                      <a:pt x="151" y="210"/>
                    </a:lnTo>
                    <a:lnTo>
                      <a:pt x="156" y="209"/>
                    </a:lnTo>
                    <a:lnTo>
                      <a:pt x="162" y="208"/>
                    </a:lnTo>
                    <a:lnTo>
                      <a:pt x="167" y="205"/>
                    </a:lnTo>
                    <a:lnTo>
                      <a:pt x="171" y="203"/>
                    </a:lnTo>
                    <a:lnTo>
                      <a:pt x="176" y="201"/>
                    </a:lnTo>
                    <a:lnTo>
                      <a:pt x="365" y="389"/>
                    </a:lnTo>
                    <a:lnTo>
                      <a:pt x="394" y="361"/>
                    </a:lnTo>
                    <a:lnTo>
                      <a:pt x="204" y="171"/>
                    </a:lnTo>
                    <a:lnTo>
                      <a:pt x="207" y="161"/>
                    </a:lnTo>
                    <a:lnTo>
                      <a:pt x="211" y="153"/>
                    </a:lnTo>
                    <a:lnTo>
                      <a:pt x="212" y="144"/>
                    </a:lnTo>
                    <a:lnTo>
                      <a:pt x="213" y="134"/>
                    </a:lnTo>
                    <a:lnTo>
                      <a:pt x="212" y="119"/>
                    </a:lnTo>
                    <a:lnTo>
                      <a:pt x="207" y="104"/>
                    </a:lnTo>
                    <a:lnTo>
                      <a:pt x="200" y="90"/>
                    </a:lnTo>
                    <a:lnTo>
                      <a:pt x="190" y="78"/>
                    </a:lnTo>
                    <a:lnTo>
                      <a:pt x="186" y="75"/>
                    </a:lnTo>
                    <a:lnTo>
                      <a:pt x="182" y="72"/>
                    </a:lnTo>
                    <a:lnTo>
                      <a:pt x="178" y="68"/>
                    </a:lnTo>
                    <a:lnTo>
                      <a:pt x="174" y="66"/>
                    </a:lnTo>
                    <a:lnTo>
                      <a:pt x="169" y="63"/>
                    </a:lnTo>
                    <a:lnTo>
                      <a:pt x="163" y="61"/>
                    </a:lnTo>
                    <a:lnTo>
                      <a:pt x="159" y="59"/>
                    </a:lnTo>
                    <a:lnTo>
                      <a:pt x="154" y="58"/>
                    </a:lnTo>
                    <a:lnTo>
                      <a:pt x="154" y="0"/>
                    </a:lnTo>
                    <a:lnTo>
                      <a:pt x="238" y="0"/>
                    </a:lnTo>
                    <a:lnTo>
                      <a:pt x="238" y="92"/>
                    </a:lnTo>
                    <a:lnTo>
                      <a:pt x="488" y="344"/>
                    </a:lnTo>
                    <a:lnTo>
                      <a:pt x="488" y="399"/>
                    </a:lnTo>
                    <a:lnTo>
                      <a:pt x="475" y="404"/>
                    </a:lnTo>
                    <a:lnTo>
                      <a:pt x="464" y="409"/>
                    </a:lnTo>
                    <a:lnTo>
                      <a:pt x="454" y="417"/>
                    </a:lnTo>
                    <a:lnTo>
                      <a:pt x="446" y="427"/>
                    </a:lnTo>
                    <a:lnTo>
                      <a:pt x="439" y="437"/>
                    </a:lnTo>
                    <a:lnTo>
                      <a:pt x="433" y="449"/>
                    </a:lnTo>
                    <a:lnTo>
                      <a:pt x="429" y="461"/>
                    </a:lnTo>
                    <a:lnTo>
                      <a:pt x="428" y="475"/>
                    </a:lnTo>
                    <a:lnTo>
                      <a:pt x="429" y="490"/>
                    </a:lnTo>
                    <a:lnTo>
                      <a:pt x="434" y="505"/>
                    </a:lnTo>
                    <a:lnTo>
                      <a:pt x="441" y="519"/>
                    </a:lnTo>
                    <a:lnTo>
                      <a:pt x="451" y="530"/>
                    </a:lnTo>
                    <a:lnTo>
                      <a:pt x="456" y="535"/>
                    </a:lnTo>
                    <a:lnTo>
                      <a:pt x="459" y="538"/>
                    </a:lnTo>
                    <a:lnTo>
                      <a:pt x="464" y="542"/>
                    </a:lnTo>
                    <a:lnTo>
                      <a:pt x="470" y="544"/>
                    </a:lnTo>
                    <a:lnTo>
                      <a:pt x="474" y="547"/>
                    </a:lnTo>
                    <a:lnTo>
                      <a:pt x="479" y="549"/>
                    </a:lnTo>
                    <a:lnTo>
                      <a:pt x="485" y="551"/>
                    </a:lnTo>
                    <a:lnTo>
                      <a:pt x="490" y="552"/>
                    </a:lnTo>
                    <a:lnTo>
                      <a:pt x="490" y="627"/>
                    </a:lnTo>
                    <a:lnTo>
                      <a:pt x="406" y="627"/>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38" name="Freeform 15"/>
              <p:cNvSpPr>
                <a:spLocks/>
              </p:cNvSpPr>
              <p:nvPr/>
            </p:nvSpPr>
            <p:spPr bwMode="auto">
              <a:xfrm>
                <a:off x="6751638" y="4057650"/>
                <a:ext cx="61912" cy="60325"/>
              </a:xfrm>
              <a:custGeom>
                <a:avLst/>
                <a:gdLst/>
                <a:ahLst/>
                <a:cxnLst>
                  <a:cxn ang="0">
                    <a:pos x="38" y="76"/>
                  </a:cxn>
                  <a:cxn ang="0">
                    <a:pos x="29" y="75"/>
                  </a:cxn>
                  <a:cxn ang="0">
                    <a:pos x="23" y="74"/>
                  </a:cxn>
                  <a:cxn ang="0">
                    <a:pos x="17" y="70"/>
                  </a:cxn>
                  <a:cxn ang="0">
                    <a:pos x="11" y="65"/>
                  </a:cxn>
                  <a:cxn ang="0">
                    <a:pos x="6" y="60"/>
                  </a:cxn>
                  <a:cxn ang="0">
                    <a:pos x="3" y="53"/>
                  </a:cxn>
                  <a:cxn ang="0">
                    <a:pos x="1" y="46"/>
                  </a:cxn>
                  <a:cxn ang="0">
                    <a:pos x="0" y="38"/>
                  </a:cxn>
                  <a:cxn ang="0">
                    <a:pos x="1" y="30"/>
                  </a:cxn>
                  <a:cxn ang="0">
                    <a:pos x="3" y="23"/>
                  </a:cxn>
                  <a:cxn ang="0">
                    <a:pos x="6" y="17"/>
                  </a:cxn>
                  <a:cxn ang="0">
                    <a:pos x="11" y="11"/>
                  </a:cxn>
                  <a:cxn ang="0">
                    <a:pos x="17" y="6"/>
                  </a:cxn>
                  <a:cxn ang="0">
                    <a:pos x="23" y="2"/>
                  </a:cxn>
                  <a:cxn ang="0">
                    <a:pos x="29" y="1"/>
                  </a:cxn>
                  <a:cxn ang="0">
                    <a:pos x="38" y="0"/>
                  </a:cxn>
                  <a:cxn ang="0">
                    <a:pos x="46" y="1"/>
                  </a:cxn>
                  <a:cxn ang="0">
                    <a:pos x="53" y="2"/>
                  </a:cxn>
                  <a:cxn ang="0">
                    <a:pos x="59" y="6"/>
                  </a:cxn>
                  <a:cxn ang="0">
                    <a:pos x="65" y="11"/>
                  </a:cxn>
                  <a:cxn ang="0">
                    <a:pos x="70" y="17"/>
                  </a:cxn>
                  <a:cxn ang="0">
                    <a:pos x="73" y="23"/>
                  </a:cxn>
                  <a:cxn ang="0">
                    <a:pos x="76" y="30"/>
                  </a:cxn>
                  <a:cxn ang="0">
                    <a:pos x="77" y="38"/>
                  </a:cxn>
                  <a:cxn ang="0">
                    <a:pos x="76" y="46"/>
                  </a:cxn>
                  <a:cxn ang="0">
                    <a:pos x="73" y="53"/>
                  </a:cxn>
                  <a:cxn ang="0">
                    <a:pos x="70" y="59"/>
                  </a:cxn>
                  <a:cxn ang="0">
                    <a:pos x="65" y="64"/>
                  </a:cxn>
                  <a:cxn ang="0">
                    <a:pos x="59" y="69"/>
                  </a:cxn>
                  <a:cxn ang="0">
                    <a:pos x="53" y="72"/>
                  </a:cxn>
                  <a:cxn ang="0">
                    <a:pos x="46" y="75"/>
                  </a:cxn>
                  <a:cxn ang="0">
                    <a:pos x="38" y="76"/>
                  </a:cxn>
                </a:cxnLst>
                <a:rect l="0" t="0" r="r" b="b"/>
                <a:pathLst>
                  <a:path w="77" h="76">
                    <a:moveTo>
                      <a:pt x="38" y="76"/>
                    </a:moveTo>
                    <a:lnTo>
                      <a:pt x="29" y="75"/>
                    </a:lnTo>
                    <a:lnTo>
                      <a:pt x="23" y="74"/>
                    </a:lnTo>
                    <a:lnTo>
                      <a:pt x="17" y="70"/>
                    </a:lnTo>
                    <a:lnTo>
                      <a:pt x="11" y="65"/>
                    </a:lnTo>
                    <a:lnTo>
                      <a:pt x="6" y="60"/>
                    </a:lnTo>
                    <a:lnTo>
                      <a:pt x="3" y="53"/>
                    </a:lnTo>
                    <a:lnTo>
                      <a:pt x="1" y="46"/>
                    </a:lnTo>
                    <a:lnTo>
                      <a:pt x="0" y="38"/>
                    </a:lnTo>
                    <a:lnTo>
                      <a:pt x="1" y="30"/>
                    </a:lnTo>
                    <a:lnTo>
                      <a:pt x="3" y="23"/>
                    </a:lnTo>
                    <a:lnTo>
                      <a:pt x="6" y="17"/>
                    </a:lnTo>
                    <a:lnTo>
                      <a:pt x="11" y="11"/>
                    </a:lnTo>
                    <a:lnTo>
                      <a:pt x="17" y="6"/>
                    </a:lnTo>
                    <a:lnTo>
                      <a:pt x="23" y="2"/>
                    </a:lnTo>
                    <a:lnTo>
                      <a:pt x="29" y="1"/>
                    </a:lnTo>
                    <a:lnTo>
                      <a:pt x="38" y="0"/>
                    </a:lnTo>
                    <a:lnTo>
                      <a:pt x="46" y="1"/>
                    </a:lnTo>
                    <a:lnTo>
                      <a:pt x="53" y="2"/>
                    </a:lnTo>
                    <a:lnTo>
                      <a:pt x="59" y="6"/>
                    </a:lnTo>
                    <a:lnTo>
                      <a:pt x="65" y="11"/>
                    </a:lnTo>
                    <a:lnTo>
                      <a:pt x="70" y="17"/>
                    </a:lnTo>
                    <a:lnTo>
                      <a:pt x="73" y="23"/>
                    </a:lnTo>
                    <a:lnTo>
                      <a:pt x="76" y="30"/>
                    </a:lnTo>
                    <a:lnTo>
                      <a:pt x="77" y="38"/>
                    </a:lnTo>
                    <a:lnTo>
                      <a:pt x="76" y="46"/>
                    </a:lnTo>
                    <a:lnTo>
                      <a:pt x="73" y="53"/>
                    </a:lnTo>
                    <a:lnTo>
                      <a:pt x="70" y="59"/>
                    </a:lnTo>
                    <a:lnTo>
                      <a:pt x="65" y="64"/>
                    </a:lnTo>
                    <a:lnTo>
                      <a:pt x="59" y="69"/>
                    </a:lnTo>
                    <a:lnTo>
                      <a:pt x="53" y="72"/>
                    </a:lnTo>
                    <a:lnTo>
                      <a:pt x="46" y="75"/>
                    </a:lnTo>
                    <a:lnTo>
                      <a:pt x="38" y="76"/>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39" name="Freeform 16"/>
              <p:cNvSpPr>
                <a:spLocks/>
              </p:cNvSpPr>
              <p:nvPr/>
            </p:nvSpPr>
            <p:spPr bwMode="auto">
              <a:xfrm>
                <a:off x="7094538" y="4097338"/>
                <a:ext cx="80962" cy="382587"/>
              </a:xfrm>
              <a:custGeom>
                <a:avLst/>
                <a:gdLst/>
                <a:ahLst/>
                <a:cxnLst>
                  <a:cxn ang="0">
                    <a:pos x="102" y="483"/>
                  </a:cxn>
                  <a:cxn ang="0">
                    <a:pos x="3" y="483"/>
                  </a:cxn>
                  <a:cxn ang="0">
                    <a:pos x="3" y="405"/>
                  </a:cxn>
                  <a:cxn ang="0">
                    <a:pos x="11" y="401"/>
                  </a:cxn>
                  <a:cxn ang="0">
                    <a:pos x="19" y="398"/>
                  </a:cxn>
                  <a:cxn ang="0">
                    <a:pos x="27" y="392"/>
                  </a:cxn>
                  <a:cxn ang="0">
                    <a:pos x="34" y="386"/>
                  </a:cxn>
                  <a:cxn ang="0">
                    <a:pos x="44" y="375"/>
                  </a:cxn>
                  <a:cxn ang="0">
                    <a:pos x="51" y="361"/>
                  </a:cxn>
                  <a:cxn ang="0">
                    <a:pos x="56" y="346"/>
                  </a:cxn>
                  <a:cxn ang="0">
                    <a:pos x="57" y="331"/>
                  </a:cxn>
                  <a:cxn ang="0">
                    <a:pos x="56" y="316"/>
                  </a:cxn>
                  <a:cxn ang="0">
                    <a:pos x="51" y="301"/>
                  </a:cxn>
                  <a:cxn ang="0">
                    <a:pos x="44" y="287"/>
                  </a:cxn>
                  <a:cxn ang="0">
                    <a:pos x="34" y="276"/>
                  </a:cxn>
                  <a:cxn ang="0">
                    <a:pos x="27" y="269"/>
                  </a:cxn>
                  <a:cxn ang="0">
                    <a:pos x="19" y="264"/>
                  </a:cxn>
                  <a:cxn ang="0">
                    <a:pos x="10" y="260"/>
                  </a:cxn>
                  <a:cxn ang="0">
                    <a:pos x="0" y="256"/>
                  </a:cxn>
                  <a:cxn ang="0">
                    <a:pos x="0" y="0"/>
                  </a:cxn>
                  <a:cxn ang="0">
                    <a:pos x="102" y="0"/>
                  </a:cxn>
                  <a:cxn ang="0">
                    <a:pos x="102" y="483"/>
                  </a:cxn>
                </a:cxnLst>
                <a:rect l="0" t="0" r="r" b="b"/>
                <a:pathLst>
                  <a:path w="102" h="483">
                    <a:moveTo>
                      <a:pt x="102" y="483"/>
                    </a:moveTo>
                    <a:lnTo>
                      <a:pt x="3" y="483"/>
                    </a:lnTo>
                    <a:lnTo>
                      <a:pt x="3" y="405"/>
                    </a:lnTo>
                    <a:lnTo>
                      <a:pt x="11" y="401"/>
                    </a:lnTo>
                    <a:lnTo>
                      <a:pt x="19" y="398"/>
                    </a:lnTo>
                    <a:lnTo>
                      <a:pt x="27" y="392"/>
                    </a:lnTo>
                    <a:lnTo>
                      <a:pt x="34" y="386"/>
                    </a:lnTo>
                    <a:lnTo>
                      <a:pt x="44" y="375"/>
                    </a:lnTo>
                    <a:lnTo>
                      <a:pt x="51" y="361"/>
                    </a:lnTo>
                    <a:lnTo>
                      <a:pt x="56" y="346"/>
                    </a:lnTo>
                    <a:lnTo>
                      <a:pt x="57" y="331"/>
                    </a:lnTo>
                    <a:lnTo>
                      <a:pt x="56" y="316"/>
                    </a:lnTo>
                    <a:lnTo>
                      <a:pt x="51" y="301"/>
                    </a:lnTo>
                    <a:lnTo>
                      <a:pt x="44" y="287"/>
                    </a:lnTo>
                    <a:lnTo>
                      <a:pt x="34" y="276"/>
                    </a:lnTo>
                    <a:lnTo>
                      <a:pt x="27" y="269"/>
                    </a:lnTo>
                    <a:lnTo>
                      <a:pt x="19" y="264"/>
                    </a:lnTo>
                    <a:lnTo>
                      <a:pt x="10" y="260"/>
                    </a:lnTo>
                    <a:lnTo>
                      <a:pt x="0" y="256"/>
                    </a:lnTo>
                    <a:lnTo>
                      <a:pt x="0" y="0"/>
                    </a:lnTo>
                    <a:lnTo>
                      <a:pt x="102" y="0"/>
                    </a:lnTo>
                    <a:lnTo>
                      <a:pt x="102" y="483"/>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grpSp>
        <p:grpSp>
          <p:nvGrpSpPr>
            <p:cNvPr id="9" name="Group 58"/>
            <p:cNvGrpSpPr/>
            <p:nvPr/>
          </p:nvGrpSpPr>
          <p:grpSpPr>
            <a:xfrm rot="1209375">
              <a:off x="8425620" y="6036966"/>
              <a:ext cx="254655" cy="259176"/>
              <a:chOff x="6523038" y="3829050"/>
              <a:chExt cx="804862" cy="819150"/>
            </a:xfrm>
            <a:scene3d>
              <a:camera prst="orthographicFront">
                <a:rot lat="0" lon="0" rev="0"/>
              </a:camera>
              <a:lightRig rig="threePt" dir="t"/>
            </a:scene3d>
          </p:grpSpPr>
          <p:sp>
            <p:nvSpPr>
              <p:cNvPr id="20" name="Freeform 7"/>
              <p:cNvSpPr>
                <a:spLocks/>
              </p:cNvSpPr>
              <p:nvPr/>
            </p:nvSpPr>
            <p:spPr bwMode="auto">
              <a:xfrm>
                <a:off x="6523038" y="3829050"/>
                <a:ext cx="804862" cy="819150"/>
              </a:xfrm>
              <a:custGeom>
                <a:avLst/>
                <a:gdLst/>
                <a:ahLst/>
                <a:cxnLst>
                  <a:cxn ang="0">
                    <a:pos x="1012" y="296"/>
                  </a:cxn>
                  <a:cxn ang="0">
                    <a:pos x="861" y="152"/>
                  </a:cxn>
                  <a:cxn ang="0">
                    <a:pos x="719" y="0"/>
                  </a:cxn>
                  <a:cxn ang="0">
                    <a:pos x="679" y="152"/>
                  </a:cxn>
                  <a:cxn ang="0">
                    <a:pos x="594" y="0"/>
                  </a:cxn>
                  <a:cxn ang="0">
                    <a:pos x="555" y="152"/>
                  </a:cxn>
                  <a:cxn ang="0">
                    <a:pos x="470" y="0"/>
                  </a:cxn>
                  <a:cxn ang="0">
                    <a:pos x="429" y="152"/>
                  </a:cxn>
                  <a:cxn ang="0">
                    <a:pos x="345" y="0"/>
                  </a:cxn>
                  <a:cxn ang="0">
                    <a:pos x="305" y="152"/>
                  </a:cxn>
                  <a:cxn ang="0">
                    <a:pos x="152" y="319"/>
                  </a:cxn>
                  <a:cxn ang="0">
                    <a:pos x="2" y="359"/>
                  </a:cxn>
                  <a:cxn ang="0">
                    <a:pos x="152" y="443"/>
                  </a:cxn>
                  <a:cxn ang="0">
                    <a:pos x="2" y="485"/>
                  </a:cxn>
                  <a:cxn ang="0">
                    <a:pos x="152" y="569"/>
                  </a:cxn>
                  <a:cxn ang="0">
                    <a:pos x="2" y="609"/>
                  </a:cxn>
                  <a:cxn ang="0">
                    <a:pos x="152" y="695"/>
                  </a:cxn>
                  <a:cxn ang="0">
                    <a:pos x="0" y="734"/>
                  </a:cxn>
                  <a:cxn ang="0">
                    <a:pos x="152" y="860"/>
                  </a:cxn>
                  <a:cxn ang="0">
                    <a:pos x="305" y="1020"/>
                  </a:cxn>
                  <a:cxn ang="0">
                    <a:pos x="345" y="860"/>
                  </a:cxn>
                  <a:cxn ang="0">
                    <a:pos x="433" y="1031"/>
                  </a:cxn>
                  <a:cxn ang="0">
                    <a:pos x="472" y="860"/>
                  </a:cxn>
                  <a:cxn ang="0">
                    <a:pos x="557" y="1031"/>
                  </a:cxn>
                  <a:cxn ang="0">
                    <a:pos x="597" y="860"/>
                  </a:cxn>
                  <a:cxn ang="0">
                    <a:pos x="681" y="1021"/>
                  </a:cxn>
                  <a:cxn ang="0">
                    <a:pos x="722" y="860"/>
                  </a:cxn>
                  <a:cxn ang="0">
                    <a:pos x="861" y="711"/>
                  </a:cxn>
                  <a:cxn ang="0">
                    <a:pos x="1012" y="672"/>
                  </a:cxn>
                  <a:cxn ang="0">
                    <a:pos x="861" y="586"/>
                  </a:cxn>
                  <a:cxn ang="0">
                    <a:pos x="1012" y="546"/>
                  </a:cxn>
                  <a:cxn ang="0">
                    <a:pos x="861" y="462"/>
                  </a:cxn>
                  <a:cxn ang="0">
                    <a:pos x="1012" y="421"/>
                  </a:cxn>
                  <a:cxn ang="0">
                    <a:pos x="861" y="336"/>
                  </a:cxn>
                </a:cxnLst>
                <a:rect l="0" t="0" r="r" b="b"/>
                <a:pathLst>
                  <a:path w="1012" h="1031">
                    <a:moveTo>
                      <a:pt x="1012" y="336"/>
                    </a:moveTo>
                    <a:lnTo>
                      <a:pt x="1012" y="296"/>
                    </a:lnTo>
                    <a:lnTo>
                      <a:pt x="861" y="296"/>
                    </a:lnTo>
                    <a:lnTo>
                      <a:pt x="861" y="152"/>
                    </a:lnTo>
                    <a:lnTo>
                      <a:pt x="719" y="152"/>
                    </a:lnTo>
                    <a:lnTo>
                      <a:pt x="719" y="0"/>
                    </a:lnTo>
                    <a:lnTo>
                      <a:pt x="679" y="0"/>
                    </a:lnTo>
                    <a:lnTo>
                      <a:pt x="679" y="152"/>
                    </a:lnTo>
                    <a:lnTo>
                      <a:pt x="594" y="152"/>
                    </a:lnTo>
                    <a:lnTo>
                      <a:pt x="594" y="0"/>
                    </a:lnTo>
                    <a:lnTo>
                      <a:pt x="555" y="0"/>
                    </a:lnTo>
                    <a:lnTo>
                      <a:pt x="555" y="152"/>
                    </a:lnTo>
                    <a:lnTo>
                      <a:pt x="470" y="152"/>
                    </a:lnTo>
                    <a:lnTo>
                      <a:pt x="470" y="0"/>
                    </a:lnTo>
                    <a:lnTo>
                      <a:pt x="429" y="0"/>
                    </a:lnTo>
                    <a:lnTo>
                      <a:pt x="429" y="152"/>
                    </a:lnTo>
                    <a:lnTo>
                      <a:pt x="345" y="152"/>
                    </a:lnTo>
                    <a:lnTo>
                      <a:pt x="345" y="0"/>
                    </a:lnTo>
                    <a:lnTo>
                      <a:pt x="305" y="0"/>
                    </a:lnTo>
                    <a:lnTo>
                      <a:pt x="305" y="152"/>
                    </a:lnTo>
                    <a:lnTo>
                      <a:pt x="152" y="152"/>
                    </a:lnTo>
                    <a:lnTo>
                      <a:pt x="152" y="319"/>
                    </a:lnTo>
                    <a:lnTo>
                      <a:pt x="2" y="319"/>
                    </a:lnTo>
                    <a:lnTo>
                      <a:pt x="2" y="359"/>
                    </a:lnTo>
                    <a:lnTo>
                      <a:pt x="152" y="359"/>
                    </a:lnTo>
                    <a:lnTo>
                      <a:pt x="152" y="443"/>
                    </a:lnTo>
                    <a:lnTo>
                      <a:pt x="2" y="445"/>
                    </a:lnTo>
                    <a:lnTo>
                      <a:pt x="2" y="485"/>
                    </a:lnTo>
                    <a:lnTo>
                      <a:pt x="152" y="483"/>
                    </a:lnTo>
                    <a:lnTo>
                      <a:pt x="152" y="569"/>
                    </a:lnTo>
                    <a:lnTo>
                      <a:pt x="2" y="569"/>
                    </a:lnTo>
                    <a:lnTo>
                      <a:pt x="2" y="609"/>
                    </a:lnTo>
                    <a:lnTo>
                      <a:pt x="152" y="609"/>
                    </a:lnTo>
                    <a:lnTo>
                      <a:pt x="152" y="695"/>
                    </a:lnTo>
                    <a:lnTo>
                      <a:pt x="0" y="695"/>
                    </a:lnTo>
                    <a:lnTo>
                      <a:pt x="0" y="734"/>
                    </a:lnTo>
                    <a:lnTo>
                      <a:pt x="152" y="734"/>
                    </a:lnTo>
                    <a:lnTo>
                      <a:pt x="152" y="860"/>
                    </a:lnTo>
                    <a:lnTo>
                      <a:pt x="305" y="860"/>
                    </a:lnTo>
                    <a:lnTo>
                      <a:pt x="305" y="1020"/>
                    </a:lnTo>
                    <a:lnTo>
                      <a:pt x="344" y="1021"/>
                    </a:lnTo>
                    <a:lnTo>
                      <a:pt x="345" y="860"/>
                    </a:lnTo>
                    <a:lnTo>
                      <a:pt x="433" y="860"/>
                    </a:lnTo>
                    <a:lnTo>
                      <a:pt x="433" y="1031"/>
                    </a:lnTo>
                    <a:lnTo>
                      <a:pt x="472" y="1031"/>
                    </a:lnTo>
                    <a:lnTo>
                      <a:pt x="472" y="860"/>
                    </a:lnTo>
                    <a:lnTo>
                      <a:pt x="557" y="860"/>
                    </a:lnTo>
                    <a:lnTo>
                      <a:pt x="557" y="1031"/>
                    </a:lnTo>
                    <a:lnTo>
                      <a:pt x="597" y="1031"/>
                    </a:lnTo>
                    <a:lnTo>
                      <a:pt x="597" y="860"/>
                    </a:lnTo>
                    <a:lnTo>
                      <a:pt x="681" y="860"/>
                    </a:lnTo>
                    <a:lnTo>
                      <a:pt x="681" y="1021"/>
                    </a:lnTo>
                    <a:lnTo>
                      <a:pt x="722" y="1021"/>
                    </a:lnTo>
                    <a:lnTo>
                      <a:pt x="722" y="860"/>
                    </a:lnTo>
                    <a:lnTo>
                      <a:pt x="861" y="860"/>
                    </a:lnTo>
                    <a:lnTo>
                      <a:pt x="861" y="711"/>
                    </a:lnTo>
                    <a:lnTo>
                      <a:pt x="1012" y="711"/>
                    </a:lnTo>
                    <a:lnTo>
                      <a:pt x="1012" y="672"/>
                    </a:lnTo>
                    <a:lnTo>
                      <a:pt x="861" y="672"/>
                    </a:lnTo>
                    <a:lnTo>
                      <a:pt x="861" y="586"/>
                    </a:lnTo>
                    <a:lnTo>
                      <a:pt x="1012" y="586"/>
                    </a:lnTo>
                    <a:lnTo>
                      <a:pt x="1012" y="546"/>
                    </a:lnTo>
                    <a:lnTo>
                      <a:pt x="861" y="546"/>
                    </a:lnTo>
                    <a:lnTo>
                      <a:pt x="861" y="462"/>
                    </a:lnTo>
                    <a:lnTo>
                      <a:pt x="1012" y="462"/>
                    </a:lnTo>
                    <a:lnTo>
                      <a:pt x="1012" y="421"/>
                    </a:lnTo>
                    <a:lnTo>
                      <a:pt x="861" y="421"/>
                    </a:lnTo>
                    <a:lnTo>
                      <a:pt x="861" y="336"/>
                    </a:lnTo>
                    <a:lnTo>
                      <a:pt x="1012" y="336"/>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1" name="Freeform 8"/>
              <p:cNvSpPr>
                <a:spLocks/>
              </p:cNvSpPr>
              <p:nvPr/>
            </p:nvSpPr>
            <p:spPr bwMode="auto">
              <a:xfrm>
                <a:off x="6994525" y="3983038"/>
                <a:ext cx="180975" cy="227012"/>
              </a:xfrm>
              <a:custGeom>
                <a:avLst/>
                <a:gdLst/>
                <a:ahLst/>
                <a:cxnLst>
                  <a:cxn ang="0">
                    <a:pos x="227" y="0"/>
                  </a:cxn>
                  <a:cxn ang="0">
                    <a:pos x="227" y="104"/>
                  </a:cxn>
                  <a:cxn ang="0">
                    <a:pos x="85" y="104"/>
                  </a:cxn>
                  <a:cxn ang="0">
                    <a:pos x="85" y="287"/>
                  </a:cxn>
                  <a:cxn ang="0">
                    <a:pos x="0" y="202"/>
                  </a:cxn>
                  <a:cxn ang="0">
                    <a:pos x="0" y="0"/>
                  </a:cxn>
                  <a:cxn ang="0">
                    <a:pos x="227" y="0"/>
                  </a:cxn>
                </a:cxnLst>
                <a:rect l="0" t="0" r="r" b="b"/>
                <a:pathLst>
                  <a:path w="227" h="287">
                    <a:moveTo>
                      <a:pt x="227" y="0"/>
                    </a:moveTo>
                    <a:lnTo>
                      <a:pt x="227" y="104"/>
                    </a:lnTo>
                    <a:lnTo>
                      <a:pt x="85" y="104"/>
                    </a:lnTo>
                    <a:lnTo>
                      <a:pt x="85" y="287"/>
                    </a:lnTo>
                    <a:lnTo>
                      <a:pt x="0" y="202"/>
                    </a:lnTo>
                    <a:lnTo>
                      <a:pt x="0" y="0"/>
                    </a:lnTo>
                    <a:lnTo>
                      <a:pt x="227" y="0"/>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2" name="Freeform 9"/>
              <p:cNvSpPr>
                <a:spLocks/>
              </p:cNvSpPr>
              <p:nvPr/>
            </p:nvSpPr>
            <p:spPr bwMode="auto">
              <a:xfrm>
                <a:off x="7046913" y="4329113"/>
                <a:ext cx="60325" cy="60325"/>
              </a:xfrm>
              <a:custGeom>
                <a:avLst/>
                <a:gdLst/>
                <a:ahLst/>
                <a:cxnLst>
                  <a:cxn ang="0">
                    <a:pos x="40" y="76"/>
                  </a:cxn>
                  <a:cxn ang="0">
                    <a:pos x="32" y="75"/>
                  </a:cxn>
                  <a:cxn ang="0">
                    <a:pos x="25" y="74"/>
                  </a:cxn>
                  <a:cxn ang="0">
                    <a:pos x="18" y="70"/>
                  </a:cxn>
                  <a:cxn ang="0">
                    <a:pos x="12" y="65"/>
                  </a:cxn>
                  <a:cxn ang="0">
                    <a:pos x="7" y="59"/>
                  </a:cxn>
                  <a:cxn ang="0">
                    <a:pos x="4" y="53"/>
                  </a:cxn>
                  <a:cxn ang="0">
                    <a:pos x="2" y="46"/>
                  </a:cxn>
                  <a:cxn ang="0">
                    <a:pos x="0" y="38"/>
                  </a:cxn>
                  <a:cxn ang="0">
                    <a:pos x="2" y="30"/>
                  </a:cxn>
                  <a:cxn ang="0">
                    <a:pos x="4" y="23"/>
                  </a:cxn>
                  <a:cxn ang="0">
                    <a:pos x="7" y="16"/>
                  </a:cxn>
                  <a:cxn ang="0">
                    <a:pos x="12" y="10"/>
                  </a:cxn>
                  <a:cxn ang="0">
                    <a:pos x="18" y="6"/>
                  </a:cxn>
                  <a:cxn ang="0">
                    <a:pos x="25" y="2"/>
                  </a:cxn>
                  <a:cxn ang="0">
                    <a:pos x="32" y="1"/>
                  </a:cxn>
                  <a:cxn ang="0">
                    <a:pos x="40" y="0"/>
                  </a:cxn>
                  <a:cxn ang="0">
                    <a:pos x="48" y="1"/>
                  </a:cxn>
                  <a:cxn ang="0">
                    <a:pos x="55" y="2"/>
                  </a:cxn>
                  <a:cxn ang="0">
                    <a:pos x="60" y="6"/>
                  </a:cxn>
                  <a:cxn ang="0">
                    <a:pos x="66" y="10"/>
                  </a:cxn>
                  <a:cxn ang="0">
                    <a:pos x="72" y="16"/>
                  </a:cxn>
                  <a:cxn ang="0">
                    <a:pos x="75" y="23"/>
                  </a:cxn>
                  <a:cxn ang="0">
                    <a:pos x="76" y="30"/>
                  </a:cxn>
                  <a:cxn ang="0">
                    <a:pos x="78" y="38"/>
                  </a:cxn>
                  <a:cxn ang="0">
                    <a:pos x="76" y="46"/>
                  </a:cxn>
                  <a:cxn ang="0">
                    <a:pos x="74" y="53"/>
                  </a:cxn>
                  <a:cxn ang="0">
                    <a:pos x="71" y="59"/>
                  </a:cxn>
                  <a:cxn ang="0">
                    <a:pos x="66" y="65"/>
                  </a:cxn>
                  <a:cxn ang="0">
                    <a:pos x="60" y="69"/>
                  </a:cxn>
                  <a:cxn ang="0">
                    <a:pos x="55" y="73"/>
                  </a:cxn>
                  <a:cxn ang="0">
                    <a:pos x="48" y="75"/>
                  </a:cxn>
                  <a:cxn ang="0">
                    <a:pos x="40" y="76"/>
                  </a:cxn>
                </a:cxnLst>
                <a:rect l="0" t="0" r="r" b="b"/>
                <a:pathLst>
                  <a:path w="78" h="76">
                    <a:moveTo>
                      <a:pt x="40" y="76"/>
                    </a:moveTo>
                    <a:lnTo>
                      <a:pt x="32" y="75"/>
                    </a:lnTo>
                    <a:lnTo>
                      <a:pt x="25" y="74"/>
                    </a:lnTo>
                    <a:lnTo>
                      <a:pt x="18" y="70"/>
                    </a:lnTo>
                    <a:lnTo>
                      <a:pt x="12" y="65"/>
                    </a:lnTo>
                    <a:lnTo>
                      <a:pt x="7" y="59"/>
                    </a:lnTo>
                    <a:lnTo>
                      <a:pt x="4" y="53"/>
                    </a:lnTo>
                    <a:lnTo>
                      <a:pt x="2" y="46"/>
                    </a:lnTo>
                    <a:lnTo>
                      <a:pt x="0" y="38"/>
                    </a:lnTo>
                    <a:lnTo>
                      <a:pt x="2" y="30"/>
                    </a:lnTo>
                    <a:lnTo>
                      <a:pt x="4" y="23"/>
                    </a:lnTo>
                    <a:lnTo>
                      <a:pt x="7" y="16"/>
                    </a:lnTo>
                    <a:lnTo>
                      <a:pt x="12" y="10"/>
                    </a:lnTo>
                    <a:lnTo>
                      <a:pt x="18" y="6"/>
                    </a:lnTo>
                    <a:lnTo>
                      <a:pt x="25" y="2"/>
                    </a:lnTo>
                    <a:lnTo>
                      <a:pt x="32" y="1"/>
                    </a:lnTo>
                    <a:lnTo>
                      <a:pt x="40" y="0"/>
                    </a:lnTo>
                    <a:lnTo>
                      <a:pt x="48" y="1"/>
                    </a:lnTo>
                    <a:lnTo>
                      <a:pt x="55" y="2"/>
                    </a:lnTo>
                    <a:lnTo>
                      <a:pt x="60" y="6"/>
                    </a:lnTo>
                    <a:lnTo>
                      <a:pt x="66" y="10"/>
                    </a:lnTo>
                    <a:lnTo>
                      <a:pt x="72" y="16"/>
                    </a:lnTo>
                    <a:lnTo>
                      <a:pt x="75" y="23"/>
                    </a:lnTo>
                    <a:lnTo>
                      <a:pt x="76" y="30"/>
                    </a:lnTo>
                    <a:lnTo>
                      <a:pt x="78" y="38"/>
                    </a:lnTo>
                    <a:lnTo>
                      <a:pt x="76" y="46"/>
                    </a:lnTo>
                    <a:lnTo>
                      <a:pt x="74" y="53"/>
                    </a:lnTo>
                    <a:lnTo>
                      <a:pt x="71" y="59"/>
                    </a:lnTo>
                    <a:lnTo>
                      <a:pt x="66" y="65"/>
                    </a:lnTo>
                    <a:lnTo>
                      <a:pt x="60" y="69"/>
                    </a:lnTo>
                    <a:lnTo>
                      <a:pt x="55" y="73"/>
                    </a:lnTo>
                    <a:lnTo>
                      <a:pt x="48" y="75"/>
                    </a:lnTo>
                    <a:lnTo>
                      <a:pt x="40" y="76"/>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3" name="Freeform 10"/>
              <p:cNvSpPr>
                <a:spLocks/>
              </p:cNvSpPr>
              <p:nvPr/>
            </p:nvSpPr>
            <p:spPr bwMode="auto">
              <a:xfrm>
                <a:off x="6896100" y="3983038"/>
                <a:ext cx="68262" cy="127000"/>
              </a:xfrm>
              <a:custGeom>
                <a:avLst/>
                <a:gdLst/>
                <a:ahLst/>
                <a:cxnLst>
                  <a:cxn ang="0">
                    <a:pos x="85" y="0"/>
                  </a:cxn>
                  <a:cxn ang="0">
                    <a:pos x="85" y="161"/>
                  </a:cxn>
                  <a:cxn ang="0">
                    <a:pos x="0" y="76"/>
                  </a:cxn>
                  <a:cxn ang="0">
                    <a:pos x="0" y="0"/>
                  </a:cxn>
                  <a:cxn ang="0">
                    <a:pos x="85" y="0"/>
                  </a:cxn>
                </a:cxnLst>
                <a:rect l="0" t="0" r="r" b="b"/>
                <a:pathLst>
                  <a:path w="85" h="161">
                    <a:moveTo>
                      <a:pt x="85" y="0"/>
                    </a:moveTo>
                    <a:lnTo>
                      <a:pt x="85" y="161"/>
                    </a:lnTo>
                    <a:lnTo>
                      <a:pt x="0" y="76"/>
                    </a:lnTo>
                    <a:lnTo>
                      <a:pt x="0" y="0"/>
                    </a:lnTo>
                    <a:lnTo>
                      <a:pt x="85" y="0"/>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4" name="Freeform 11"/>
              <p:cNvSpPr>
                <a:spLocks/>
              </p:cNvSpPr>
              <p:nvPr/>
            </p:nvSpPr>
            <p:spPr bwMode="auto">
              <a:xfrm>
                <a:off x="6675438" y="4411663"/>
                <a:ext cx="90487" cy="68262"/>
              </a:xfrm>
              <a:custGeom>
                <a:avLst/>
                <a:gdLst/>
                <a:ahLst/>
                <a:cxnLst>
                  <a:cxn ang="0">
                    <a:pos x="0" y="85"/>
                  </a:cxn>
                  <a:cxn ang="0">
                    <a:pos x="0" y="0"/>
                  </a:cxn>
                  <a:cxn ang="0">
                    <a:pos x="114" y="0"/>
                  </a:cxn>
                  <a:cxn ang="0">
                    <a:pos x="115" y="85"/>
                  </a:cxn>
                  <a:cxn ang="0">
                    <a:pos x="0" y="85"/>
                  </a:cxn>
                </a:cxnLst>
                <a:rect l="0" t="0" r="r" b="b"/>
                <a:pathLst>
                  <a:path w="115" h="85">
                    <a:moveTo>
                      <a:pt x="0" y="85"/>
                    </a:moveTo>
                    <a:lnTo>
                      <a:pt x="0" y="0"/>
                    </a:lnTo>
                    <a:lnTo>
                      <a:pt x="114" y="0"/>
                    </a:lnTo>
                    <a:lnTo>
                      <a:pt x="115" y="85"/>
                    </a:lnTo>
                    <a:lnTo>
                      <a:pt x="0" y="85"/>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5" name="Freeform 12"/>
              <p:cNvSpPr>
                <a:spLocks/>
              </p:cNvSpPr>
              <p:nvPr/>
            </p:nvSpPr>
            <p:spPr bwMode="auto">
              <a:xfrm>
                <a:off x="6675438" y="4211638"/>
                <a:ext cx="192087" cy="268287"/>
              </a:xfrm>
              <a:custGeom>
                <a:avLst/>
                <a:gdLst/>
                <a:ahLst/>
                <a:cxnLst>
                  <a:cxn ang="0">
                    <a:pos x="154" y="338"/>
                  </a:cxn>
                  <a:cxn ang="0">
                    <a:pos x="154" y="214"/>
                  </a:cxn>
                  <a:cxn ang="0">
                    <a:pos x="0" y="214"/>
                  </a:cxn>
                  <a:cxn ang="0">
                    <a:pos x="0" y="2"/>
                  </a:cxn>
                  <a:cxn ang="0">
                    <a:pos x="86" y="0"/>
                  </a:cxn>
                  <a:cxn ang="0">
                    <a:pos x="242" y="156"/>
                  </a:cxn>
                  <a:cxn ang="0">
                    <a:pos x="242" y="338"/>
                  </a:cxn>
                  <a:cxn ang="0">
                    <a:pos x="154" y="338"/>
                  </a:cxn>
                </a:cxnLst>
                <a:rect l="0" t="0" r="r" b="b"/>
                <a:pathLst>
                  <a:path w="242" h="338">
                    <a:moveTo>
                      <a:pt x="154" y="338"/>
                    </a:moveTo>
                    <a:lnTo>
                      <a:pt x="154" y="214"/>
                    </a:lnTo>
                    <a:lnTo>
                      <a:pt x="0" y="214"/>
                    </a:lnTo>
                    <a:lnTo>
                      <a:pt x="0" y="2"/>
                    </a:lnTo>
                    <a:lnTo>
                      <a:pt x="86" y="0"/>
                    </a:lnTo>
                    <a:lnTo>
                      <a:pt x="242" y="156"/>
                    </a:lnTo>
                    <a:lnTo>
                      <a:pt x="242" y="338"/>
                    </a:lnTo>
                    <a:lnTo>
                      <a:pt x="154" y="338"/>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6" name="Freeform 13"/>
              <p:cNvSpPr>
                <a:spLocks/>
              </p:cNvSpPr>
              <p:nvPr/>
            </p:nvSpPr>
            <p:spPr bwMode="auto">
              <a:xfrm>
                <a:off x="6897688" y="4367213"/>
                <a:ext cx="68262" cy="112712"/>
              </a:xfrm>
              <a:custGeom>
                <a:avLst/>
                <a:gdLst/>
                <a:ahLst/>
                <a:cxnLst>
                  <a:cxn ang="0">
                    <a:pos x="0" y="142"/>
                  </a:cxn>
                  <a:cxn ang="0">
                    <a:pos x="0" y="0"/>
                  </a:cxn>
                  <a:cxn ang="0">
                    <a:pos x="85" y="86"/>
                  </a:cxn>
                  <a:cxn ang="0">
                    <a:pos x="85" y="142"/>
                  </a:cxn>
                  <a:cxn ang="0">
                    <a:pos x="0" y="142"/>
                  </a:cxn>
                </a:cxnLst>
                <a:rect l="0" t="0" r="r" b="b"/>
                <a:pathLst>
                  <a:path w="85" h="142">
                    <a:moveTo>
                      <a:pt x="0" y="142"/>
                    </a:moveTo>
                    <a:lnTo>
                      <a:pt x="0" y="0"/>
                    </a:lnTo>
                    <a:lnTo>
                      <a:pt x="85" y="86"/>
                    </a:lnTo>
                    <a:lnTo>
                      <a:pt x="85" y="142"/>
                    </a:lnTo>
                    <a:lnTo>
                      <a:pt x="0" y="142"/>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7" name="Freeform 14"/>
              <p:cNvSpPr>
                <a:spLocks/>
              </p:cNvSpPr>
              <p:nvPr/>
            </p:nvSpPr>
            <p:spPr bwMode="auto">
              <a:xfrm>
                <a:off x="6675438" y="3983038"/>
                <a:ext cx="388937" cy="496887"/>
              </a:xfrm>
              <a:custGeom>
                <a:avLst/>
                <a:gdLst/>
                <a:ahLst/>
                <a:cxnLst>
                  <a:cxn ang="0">
                    <a:pos x="406" y="555"/>
                  </a:cxn>
                  <a:cxn ang="0">
                    <a:pos x="0" y="250"/>
                  </a:cxn>
                  <a:cxn ang="0">
                    <a:pos x="114" y="0"/>
                  </a:cxn>
                  <a:cxn ang="0">
                    <a:pos x="102" y="63"/>
                  </a:cxn>
                  <a:cxn ang="0">
                    <a:pos x="80" y="77"/>
                  </a:cxn>
                  <a:cxn ang="0">
                    <a:pos x="65" y="97"/>
                  </a:cxn>
                  <a:cxn ang="0">
                    <a:pos x="57" y="121"/>
                  </a:cxn>
                  <a:cxn ang="0">
                    <a:pos x="57" y="149"/>
                  </a:cxn>
                  <a:cxn ang="0">
                    <a:pos x="69" y="178"/>
                  </a:cxn>
                  <a:cxn ang="0">
                    <a:pos x="85" y="195"/>
                  </a:cxn>
                  <a:cxn ang="0">
                    <a:pos x="98" y="203"/>
                  </a:cxn>
                  <a:cxn ang="0">
                    <a:pos x="112" y="209"/>
                  </a:cxn>
                  <a:cxn ang="0">
                    <a:pos x="126" y="212"/>
                  </a:cxn>
                  <a:cxn ang="0">
                    <a:pos x="140" y="212"/>
                  </a:cxn>
                  <a:cxn ang="0">
                    <a:pos x="151" y="210"/>
                  </a:cxn>
                  <a:cxn ang="0">
                    <a:pos x="162" y="208"/>
                  </a:cxn>
                  <a:cxn ang="0">
                    <a:pos x="171" y="203"/>
                  </a:cxn>
                  <a:cxn ang="0">
                    <a:pos x="365" y="389"/>
                  </a:cxn>
                  <a:cxn ang="0">
                    <a:pos x="204" y="171"/>
                  </a:cxn>
                  <a:cxn ang="0">
                    <a:pos x="211" y="153"/>
                  </a:cxn>
                  <a:cxn ang="0">
                    <a:pos x="213" y="134"/>
                  </a:cxn>
                  <a:cxn ang="0">
                    <a:pos x="207" y="104"/>
                  </a:cxn>
                  <a:cxn ang="0">
                    <a:pos x="190" y="78"/>
                  </a:cxn>
                  <a:cxn ang="0">
                    <a:pos x="182" y="72"/>
                  </a:cxn>
                  <a:cxn ang="0">
                    <a:pos x="174" y="66"/>
                  </a:cxn>
                  <a:cxn ang="0">
                    <a:pos x="163" y="61"/>
                  </a:cxn>
                  <a:cxn ang="0">
                    <a:pos x="154" y="58"/>
                  </a:cxn>
                  <a:cxn ang="0">
                    <a:pos x="238" y="0"/>
                  </a:cxn>
                  <a:cxn ang="0">
                    <a:pos x="488" y="344"/>
                  </a:cxn>
                  <a:cxn ang="0">
                    <a:pos x="475" y="404"/>
                  </a:cxn>
                  <a:cxn ang="0">
                    <a:pos x="454" y="417"/>
                  </a:cxn>
                  <a:cxn ang="0">
                    <a:pos x="439" y="437"/>
                  </a:cxn>
                  <a:cxn ang="0">
                    <a:pos x="429" y="461"/>
                  </a:cxn>
                  <a:cxn ang="0">
                    <a:pos x="429" y="490"/>
                  </a:cxn>
                  <a:cxn ang="0">
                    <a:pos x="441" y="519"/>
                  </a:cxn>
                  <a:cxn ang="0">
                    <a:pos x="456" y="535"/>
                  </a:cxn>
                  <a:cxn ang="0">
                    <a:pos x="464" y="542"/>
                  </a:cxn>
                  <a:cxn ang="0">
                    <a:pos x="474" y="547"/>
                  </a:cxn>
                  <a:cxn ang="0">
                    <a:pos x="485" y="551"/>
                  </a:cxn>
                  <a:cxn ang="0">
                    <a:pos x="490" y="627"/>
                  </a:cxn>
                </a:cxnLst>
                <a:rect l="0" t="0" r="r" b="b"/>
                <a:pathLst>
                  <a:path w="490" h="627">
                    <a:moveTo>
                      <a:pt x="406" y="627"/>
                    </a:moveTo>
                    <a:lnTo>
                      <a:pt x="406" y="555"/>
                    </a:lnTo>
                    <a:lnTo>
                      <a:pt x="102" y="249"/>
                    </a:lnTo>
                    <a:lnTo>
                      <a:pt x="0" y="250"/>
                    </a:lnTo>
                    <a:lnTo>
                      <a:pt x="0" y="0"/>
                    </a:lnTo>
                    <a:lnTo>
                      <a:pt x="114" y="0"/>
                    </a:lnTo>
                    <a:lnTo>
                      <a:pt x="114" y="59"/>
                    </a:lnTo>
                    <a:lnTo>
                      <a:pt x="102" y="63"/>
                    </a:lnTo>
                    <a:lnTo>
                      <a:pt x="91" y="69"/>
                    </a:lnTo>
                    <a:lnTo>
                      <a:pt x="80" y="77"/>
                    </a:lnTo>
                    <a:lnTo>
                      <a:pt x="72" y="87"/>
                    </a:lnTo>
                    <a:lnTo>
                      <a:pt x="65" y="97"/>
                    </a:lnTo>
                    <a:lnTo>
                      <a:pt x="61" y="108"/>
                    </a:lnTo>
                    <a:lnTo>
                      <a:pt x="57" y="121"/>
                    </a:lnTo>
                    <a:lnTo>
                      <a:pt x="56" y="134"/>
                    </a:lnTo>
                    <a:lnTo>
                      <a:pt x="57" y="149"/>
                    </a:lnTo>
                    <a:lnTo>
                      <a:pt x="62" y="164"/>
                    </a:lnTo>
                    <a:lnTo>
                      <a:pt x="69" y="178"/>
                    </a:lnTo>
                    <a:lnTo>
                      <a:pt x="79" y="189"/>
                    </a:lnTo>
                    <a:lnTo>
                      <a:pt x="85" y="195"/>
                    </a:lnTo>
                    <a:lnTo>
                      <a:pt x="91" y="200"/>
                    </a:lnTo>
                    <a:lnTo>
                      <a:pt x="98" y="203"/>
                    </a:lnTo>
                    <a:lnTo>
                      <a:pt x="105" y="206"/>
                    </a:lnTo>
                    <a:lnTo>
                      <a:pt x="112" y="209"/>
                    </a:lnTo>
                    <a:lnTo>
                      <a:pt x="120" y="211"/>
                    </a:lnTo>
                    <a:lnTo>
                      <a:pt x="126" y="212"/>
                    </a:lnTo>
                    <a:lnTo>
                      <a:pt x="135" y="212"/>
                    </a:lnTo>
                    <a:lnTo>
                      <a:pt x="140" y="212"/>
                    </a:lnTo>
                    <a:lnTo>
                      <a:pt x="146" y="211"/>
                    </a:lnTo>
                    <a:lnTo>
                      <a:pt x="151" y="210"/>
                    </a:lnTo>
                    <a:lnTo>
                      <a:pt x="156" y="209"/>
                    </a:lnTo>
                    <a:lnTo>
                      <a:pt x="162" y="208"/>
                    </a:lnTo>
                    <a:lnTo>
                      <a:pt x="167" y="205"/>
                    </a:lnTo>
                    <a:lnTo>
                      <a:pt x="171" y="203"/>
                    </a:lnTo>
                    <a:lnTo>
                      <a:pt x="176" y="201"/>
                    </a:lnTo>
                    <a:lnTo>
                      <a:pt x="365" y="389"/>
                    </a:lnTo>
                    <a:lnTo>
                      <a:pt x="394" y="361"/>
                    </a:lnTo>
                    <a:lnTo>
                      <a:pt x="204" y="171"/>
                    </a:lnTo>
                    <a:lnTo>
                      <a:pt x="207" y="161"/>
                    </a:lnTo>
                    <a:lnTo>
                      <a:pt x="211" y="153"/>
                    </a:lnTo>
                    <a:lnTo>
                      <a:pt x="212" y="144"/>
                    </a:lnTo>
                    <a:lnTo>
                      <a:pt x="213" y="134"/>
                    </a:lnTo>
                    <a:lnTo>
                      <a:pt x="212" y="119"/>
                    </a:lnTo>
                    <a:lnTo>
                      <a:pt x="207" y="104"/>
                    </a:lnTo>
                    <a:lnTo>
                      <a:pt x="200" y="90"/>
                    </a:lnTo>
                    <a:lnTo>
                      <a:pt x="190" y="78"/>
                    </a:lnTo>
                    <a:lnTo>
                      <a:pt x="186" y="75"/>
                    </a:lnTo>
                    <a:lnTo>
                      <a:pt x="182" y="72"/>
                    </a:lnTo>
                    <a:lnTo>
                      <a:pt x="178" y="68"/>
                    </a:lnTo>
                    <a:lnTo>
                      <a:pt x="174" y="66"/>
                    </a:lnTo>
                    <a:lnTo>
                      <a:pt x="169" y="63"/>
                    </a:lnTo>
                    <a:lnTo>
                      <a:pt x="163" y="61"/>
                    </a:lnTo>
                    <a:lnTo>
                      <a:pt x="159" y="59"/>
                    </a:lnTo>
                    <a:lnTo>
                      <a:pt x="154" y="58"/>
                    </a:lnTo>
                    <a:lnTo>
                      <a:pt x="154" y="0"/>
                    </a:lnTo>
                    <a:lnTo>
                      <a:pt x="238" y="0"/>
                    </a:lnTo>
                    <a:lnTo>
                      <a:pt x="238" y="92"/>
                    </a:lnTo>
                    <a:lnTo>
                      <a:pt x="488" y="344"/>
                    </a:lnTo>
                    <a:lnTo>
                      <a:pt x="488" y="399"/>
                    </a:lnTo>
                    <a:lnTo>
                      <a:pt x="475" y="404"/>
                    </a:lnTo>
                    <a:lnTo>
                      <a:pt x="464" y="409"/>
                    </a:lnTo>
                    <a:lnTo>
                      <a:pt x="454" y="417"/>
                    </a:lnTo>
                    <a:lnTo>
                      <a:pt x="446" y="427"/>
                    </a:lnTo>
                    <a:lnTo>
                      <a:pt x="439" y="437"/>
                    </a:lnTo>
                    <a:lnTo>
                      <a:pt x="433" y="449"/>
                    </a:lnTo>
                    <a:lnTo>
                      <a:pt x="429" y="461"/>
                    </a:lnTo>
                    <a:lnTo>
                      <a:pt x="428" y="475"/>
                    </a:lnTo>
                    <a:lnTo>
                      <a:pt x="429" y="490"/>
                    </a:lnTo>
                    <a:lnTo>
                      <a:pt x="434" y="505"/>
                    </a:lnTo>
                    <a:lnTo>
                      <a:pt x="441" y="519"/>
                    </a:lnTo>
                    <a:lnTo>
                      <a:pt x="451" y="530"/>
                    </a:lnTo>
                    <a:lnTo>
                      <a:pt x="456" y="535"/>
                    </a:lnTo>
                    <a:lnTo>
                      <a:pt x="459" y="538"/>
                    </a:lnTo>
                    <a:lnTo>
                      <a:pt x="464" y="542"/>
                    </a:lnTo>
                    <a:lnTo>
                      <a:pt x="470" y="544"/>
                    </a:lnTo>
                    <a:lnTo>
                      <a:pt x="474" y="547"/>
                    </a:lnTo>
                    <a:lnTo>
                      <a:pt x="479" y="549"/>
                    </a:lnTo>
                    <a:lnTo>
                      <a:pt x="485" y="551"/>
                    </a:lnTo>
                    <a:lnTo>
                      <a:pt x="490" y="552"/>
                    </a:lnTo>
                    <a:lnTo>
                      <a:pt x="490" y="627"/>
                    </a:lnTo>
                    <a:lnTo>
                      <a:pt x="406" y="627"/>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8" name="Freeform 15"/>
              <p:cNvSpPr>
                <a:spLocks/>
              </p:cNvSpPr>
              <p:nvPr/>
            </p:nvSpPr>
            <p:spPr bwMode="auto">
              <a:xfrm>
                <a:off x="6751638" y="4057650"/>
                <a:ext cx="61912" cy="60325"/>
              </a:xfrm>
              <a:custGeom>
                <a:avLst/>
                <a:gdLst/>
                <a:ahLst/>
                <a:cxnLst>
                  <a:cxn ang="0">
                    <a:pos x="38" y="76"/>
                  </a:cxn>
                  <a:cxn ang="0">
                    <a:pos x="29" y="75"/>
                  </a:cxn>
                  <a:cxn ang="0">
                    <a:pos x="23" y="74"/>
                  </a:cxn>
                  <a:cxn ang="0">
                    <a:pos x="17" y="70"/>
                  </a:cxn>
                  <a:cxn ang="0">
                    <a:pos x="11" y="65"/>
                  </a:cxn>
                  <a:cxn ang="0">
                    <a:pos x="6" y="60"/>
                  </a:cxn>
                  <a:cxn ang="0">
                    <a:pos x="3" y="53"/>
                  </a:cxn>
                  <a:cxn ang="0">
                    <a:pos x="1" y="46"/>
                  </a:cxn>
                  <a:cxn ang="0">
                    <a:pos x="0" y="38"/>
                  </a:cxn>
                  <a:cxn ang="0">
                    <a:pos x="1" y="30"/>
                  </a:cxn>
                  <a:cxn ang="0">
                    <a:pos x="3" y="23"/>
                  </a:cxn>
                  <a:cxn ang="0">
                    <a:pos x="6" y="17"/>
                  </a:cxn>
                  <a:cxn ang="0">
                    <a:pos x="11" y="11"/>
                  </a:cxn>
                  <a:cxn ang="0">
                    <a:pos x="17" y="6"/>
                  </a:cxn>
                  <a:cxn ang="0">
                    <a:pos x="23" y="2"/>
                  </a:cxn>
                  <a:cxn ang="0">
                    <a:pos x="29" y="1"/>
                  </a:cxn>
                  <a:cxn ang="0">
                    <a:pos x="38" y="0"/>
                  </a:cxn>
                  <a:cxn ang="0">
                    <a:pos x="46" y="1"/>
                  </a:cxn>
                  <a:cxn ang="0">
                    <a:pos x="53" y="2"/>
                  </a:cxn>
                  <a:cxn ang="0">
                    <a:pos x="59" y="6"/>
                  </a:cxn>
                  <a:cxn ang="0">
                    <a:pos x="65" y="11"/>
                  </a:cxn>
                  <a:cxn ang="0">
                    <a:pos x="70" y="17"/>
                  </a:cxn>
                  <a:cxn ang="0">
                    <a:pos x="73" y="23"/>
                  </a:cxn>
                  <a:cxn ang="0">
                    <a:pos x="76" y="30"/>
                  </a:cxn>
                  <a:cxn ang="0">
                    <a:pos x="77" y="38"/>
                  </a:cxn>
                  <a:cxn ang="0">
                    <a:pos x="76" y="46"/>
                  </a:cxn>
                  <a:cxn ang="0">
                    <a:pos x="73" y="53"/>
                  </a:cxn>
                  <a:cxn ang="0">
                    <a:pos x="70" y="59"/>
                  </a:cxn>
                  <a:cxn ang="0">
                    <a:pos x="65" y="64"/>
                  </a:cxn>
                  <a:cxn ang="0">
                    <a:pos x="59" y="69"/>
                  </a:cxn>
                  <a:cxn ang="0">
                    <a:pos x="53" y="72"/>
                  </a:cxn>
                  <a:cxn ang="0">
                    <a:pos x="46" y="75"/>
                  </a:cxn>
                  <a:cxn ang="0">
                    <a:pos x="38" y="76"/>
                  </a:cxn>
                </a:cxnLst>
                <a:rect l="0" t="0" r="r" b="b"/>
                <a:pathLst>
                  <a:path w="77" h="76">
                    <a:moveTo>
                      <a:pt x="38" y="76"/>
                    </a:moveTo>
                    <a:lnTo>
                      <a:pt x="29" y="75"/>
                    </a:lnTo>
                    <a:lnTo>
                      <a:pt x="23" y="74"/>
                    </a:lnTo>
                    <a:lnTo>
                      <a:pt x="17" y="70"/>
                    </a:lnTo>
                    <a:lnTo>
                      <a:pt x="11" y="65"/>
                    </a:lnTo>
                    <a:lnTo>
                      <a:pt x="6" y="60"/>
                    </a:lnTo>
                    <a:lnTo>
                      <a:pt x="3" y="53"/>
                    </a:lnTo>
                    <a:lnTo>
                      <a:pt x="1" y="46"/>
                    </a:lnTo>
                    <a:lnTo>
                      <a:pt x="0" y="38"/>
                    </a:lnTo>
                    <a:lnTo>
                      <a:pt x="1" y="30"/>
                    </a:lnTo>
                    <a:lnTo>
                      <a:pt x="3" y="23"/>
                    </a:lnTo>
                    <a:lnTo>
                      <a:pt x="6" y="17"/>
                    </a:lnTo>
                    <a:lnTo>
                      <a:pt x="11" y="11"/>
                    </a:lnTo>
                    <a:lnTo>
                      <a:pt x="17" y="6"/>
                    </a:lnTo>
                    <a:lnTo>
                      <a:pt x="23" y="2"/>
                    </a:lnTo>
                    <a:lnTo>
                      <a:pt x="29" y="1"/>
                    </a:lnTo>
                    <a:lnTo>
                      <a:pt x="38" y="0"/>
                    </a:lnTo>
                    <a:lnTo>
                      <a:pt x="46" y="1"/>
                    </a:lnTo>
                    <a:lnTo>
                      <a:pt x="53" y="2"/>
                    </a:lnTo>
                    <a:lnTo>
                      <a:pt x="59" y="6"/>
                    </a:lnTo>
                    <a:lnTo>
                      <a:pt x="65" y="11"/>
                    </a:lnTo>
                    <a:lnTo>
                      <a:pt x="70" y="17"/>
                    </a:lnTo>
                    <a:lnTo>
                      <a:pt x="73" y="23"/>
                    </a:lnTo>
                    <a:lnTo>
                      <a:pt x="76" y="30"/>
                    </a:lnTo>
                    <a:lnTo>
                      <a:pt x="77" y="38"/>
                    </a:lnTo>
                    <a:lnTo>
                      <a:pt x="76" y="46"/>
                    </a:lnTo>
                    <a:lnTo>
                      <a:pt x="73" y="53"/>
                    </a:lnTo>
                    <a:lnTo>
                      <a:pt x="70" y="59"/>
                    </a:lnTo>
                    <a:lnTo>
                      <a:pt x="65" y="64"/>
                    </a:lnTo>
                    <a:lnTo>
                      <a:pt x="59" y="69"/>
                    </a:lnTo>
                    <a:lnTo>
                      <a:pt x="53" y="72"/>
                    </a:lnTo>
                    <a:lnTo>
                      <a:pt x="46" y="75"/>
                    </a:lnTo>
                    <a:lnTo>
                      <a:pt x="38" y="76"/>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9" name="Freeform 16"/>
              <p:cNvSpPr>
                <a:spLocks/>
              </p:cNvSpPr>
              <p:nvPr/>
            </p:nvSpPr>
            <p:spPr bwMode="auto">
              <a:xfrm>
                <a:off x="7094538" y="4097338"/>
                <a:ext cx="80962" cy="382587"/>
              </a:xfrm>
              <a:custGeom>
                <a:avLst/>
                <a:gdLst/>
                <a:ahLst/>
                <a:cxnLst>
                  <a:cxn ang="0">
                    <a:pos x="102" y="483"/>
                  </a:cxn>
                  <a:cxn ang="0">
                    <a:pos x="3" y="483"/>
                  </a:cxn>
                  <a:cxn ang="0">
                    <a:pos x="3" y="405"/>
                  </a:cxn>
                  <a:cxn ang="0">
                    <a:pos x="11" y="401"/>
                  </a:cxn>
                  <a:cxn ang="0">
                    <a:pos x="19" y="398"/>
                  </a:cxn>
                  <a:cxn ang="0">
                    <a:pos x="27" y="392"/>
                  </a:cxn>
                  <a:cxn ang="0">
                    <a:pos x="34" y="386"/>
                  </a:cxn>
                  <a:cxn ang="0">
                    <a:pos x="44" y="375"/>
                  </a:cxn>
                  <a:cxn ang="0">
                    <a:pos x="51" y="361"/>
                  </a:cxn>
                  <a:cxn ang="0">
                    <a:pos x="56" y="346"/>
                  </a:cxn>
                  <a:cxn ang="0">
                    <a:pos x="57" y="331"/>
                  </a:cxn>
                  <a:cxn ang="0">
                    <a:pos x="56" y="316"/>
                  </a:cxn>
                  <a:cxn ang="0">
                    <a:pos x="51" y="301"/>
                  </a:cxn>
                  <a:cxn ang="0">
                    <a:pos x="44" y="287"/>
                  </a:cxn>
                  <a:cxn ang="0">
                    <a:pos x="34" y="276"/>
                  </a:cxn>
                  <a:cxn ang="0">
                    <a:pos x="27" y="269"/>
                  </a:cxn>
                  <a:cxn ang="0">
                    <a:pos x="19" y="264"/>
                  </a:cxn>
                  <a:cxn ang="0">
                    <a:pos x="10" y="260"/>
                  </a:cxn>
                  <a:cxn ang="0">
                    <a:pos x="0" y="256"/>
                  </a:cxn>
                  <a:cxn ang="0">
                    <a:pos x="0" y="0"/>
                  </a:cxn>
                  <a:cxn ang="0">
                    <a:pos x="102" y="0"/>
                  </a:cxn>
                  <a:cxn ang="0">
                    <a:pos x="102" y="483"/>
                  </a:cxn>
                </a:cxnLst>
                <a:rect l="0" t="0" r="r" b="b"/>
                <a:pathLst>
                  <a:path w="102" h="483">
                    <a:moveTo>
                      <a:pt x="102" y="483"/>
                    </a:moveTo>
                    <a:lnTo>
                      <a:pt x="3" y="483"/>
                    </a:lnTo>
                    <a:lnTo>
                      <a:pt x="3" y="405"/>
                    </a:lnTo>
                    <a:lnTo>
                      <a:pt x="11" y="401"/>
                    </a:lnTo>
                    <a:lnTo>
                      <a:pt x="19" y="398"/>
                    </a:lnTo>
                    <a:lnTo>
                      <a:pt x="27" y="392"/>
                    </a:lnTo>
                    <a:lnTo>
                      <a:pt x="34" y="386"/>
                    </a:lnTo>
                    <a:lnTo>
                      <a:pt x="44" y="375"/>
                    </a:lnTo>
                    <a:lnTo>
                      <a:pt x="51" y="361"/>
                    </a:lnTo>
                    <a:lnTo>
                      <a:pt x="56" y="346"/>
                    </a:lnTo>
                    <a:lnTo>
                      <a:pt x="57" y="331"/>
                    </a:lnTo>
                    <a:lnTo>
                      <a:pt x="56" y="316"/>
                    </a:lnTo>
                    <a:lnTo>
                      <a:pt x="51" y="301"/>
                    </a:lnTo>
                    <a:lnTo>
                      <a:pt x="44" y="287"/>
                    </a:lnTo>
                    <a:lnTo>
                      <a:pt x="34" y="276"/>
                    </a:lnTo>
                    <a:lnTo>
                      <a:pt x="27" y="269"/>
                    </a:lnTo>
                    <a:lnTo>
                      <a:pt x="19" y="264"/>
                    </a:lnTo>
                    <a:lnTo>
                      <a:pt x="10" y="260"/>
                    </a:lnTo>
                    <a:lnTo>
                      <a:pt x="0" y="256"/>
                    </a:lnTo>
                    <a:lnTo>
                      <a:pt x="0" y="0"/>
                    </a:lnTo>
                    <a:lnTo>
                      <a:pt x="102" y="0"/>
                    </a:lnTo>
                    <a:lnTo>
                      <a:pt x="102" y="483"/>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grpSp>
      </p:grpSp>
      <p:sp>
        <p:nvSpPr>
          <p:cNvPr id="50" name="Right Arrow 49"/>
          <p:cNvSpPr/>
          <p:nvPr/>
        </p:nvSpPr>
        <p:spPr bwMode="auto">
          <a:xfrm>
            <a:off x="109728" y="3933538"/>
            <a:ext cx="685800" cy="461319"/>
          </a:xfrm>
          <a:prstGeom prst="rightArrow">
            <a:avLst/>
          </a:prstGeom>
          <a:ln>
            <a:headEnd type="none" w="med" len="med"/>
            <a:tailEnd type="none" w="med" len="med"/>
          </a:ln>
        </p:spPr>
        <p:style>
          <a:lnRef idx="1">
            <a:schemeClr val="accent4"/>
          </a:lnRef>
          <a:fillRef idx="2">
            <a:schemeClr val="accent4"/>
          </a:fillRef>
          <a:effectRef idx="1">
            <a:schemeClr val="accent4"/>
          </a:effectRef>
          <a:fontRef idx="minor">
            <a:schemeClr val="dk1"/>
          </a:fontRef>
        </p:style>
        <p:txBody>
          <a:bodyPr vert="horz" wrap="none" lIns="91440" tIns="45720" rIns="91440" bIns="45720" numCol="1" rtlCol="0" anchor="ctr" anchorCtr="0" compatLnSpc="1">
            <a:prstTxWarp prst="textNoShape">
              <a:avLst/>
            </a:prstTxWarp>
          </a:bodyPr>
          <a:lstStyle/>
          <a:p>
            <a:pPr marR="0" indent="0" fontAlgn="base">
              <a:lnSpc>
                <a:spcPct val="100000"/>
              </a:lnSpc>
              <a:spcBef>
                <a:spcPct val="0"/>
              </a:spcBef>
              <a:spcAft>
                <a:spcPct val="0"/>
              </a:spcAft>
              <a:buClrTx/>
              <a:buSzTx/>
              <a:buFontTx/>
              <a:buNone/>
              <a:tabLst/>
            </a:pPr>
            <a:r>
              <a:rPr lang="en-US" b="1" dirty="0">
                <a:solidFill>
                  <a:schemeClr val="tx1"/>
                </a:solidFill>
              </a:rPr>
              <a:t>V 1</a:t>
            </a:r>
          </a:p>
        </p:txBody>
      </p:sp>
      <p:sp>
        <p:nvSpPr>
          <p:cNvPr id="51" name="Right Arrow 50"/>
          <p:cNvSpPr/>
          <p:nvPr/>
        </p:nvSpPr>
        <p:spPr bwMode="auto">
          <a:xfrm>
            <a:off x="831221" y="3927997"/>
            <a:ext cx="685800" cy="461319"/>
          </a:xfrm>
          <a:prstGeom prst="rightArrow">
            <a:avLst/>
          </a:prstGeom>
          <a:ln>
            <a:headEnd type="none" w="med" len="med"/>
            <a:tailEnd type="none" w="med" len="med"/>
          </a:ln>
        </p:spPr>
        <p:style>
          <a:lnRef idx="1">
            <a:schemeClr val="accent4"/>
          </a:lnRef>
          <a:fillRef idx="2">
            <a:schemeClr val="accent4"/>
          </a:fillRef>
          <a:effectRef idx="1">
            <a:schemeClr val="accent4"/>
          </a:effectRef>
          <a:fontRef idx="minor">
            <a:schemeClr val="dk1"/>
          </a:fontRef>
        </p:style>
        <p:txBody>
          <a:bodyPr vert="horz" wrap="none" lIns="91440" tIns="45720" rIns="91440" bIns="45720" numCol="1" rtlCol="0" anchor="ctr" anchorCtr="0" compatLnSpc="1">
            <a:prstTxWarp prst="textNoShape">
              <a:avLst/>
            </a:prstTxWarp>
          </a:bodyPr>
          <a:lstStyle/>
          <a:p>
            <a:pPr fontAlgn="base">
              <a:spcBef>
                <a:spcPct val="0"/>
              </a:spcBef>
              <a:spcAft>
                <a:spcPct val="0"/>
              </a:spcAft>
            </a:pPr>
            <a:r>
              <a:rPr lang="en-US" b="1" dirty="0">
                <a:solidFill>
                  <a:schemeClr val="tx1"/>
                </a:solidFill>
              </a:rPr>
              <a:t>V 2</a:t>
            </a:r>
          </a:p>
        </p:txBody>
      </p:sp>
      <p:sp>
        <p:nvSpPr>
          <p:cNvPr id="53" name="Right Arrow 52"/>
          <p:cNvSpPr/>
          <p:nvPr/>
        </p:nvSpPr>
        <p:spPr bwMode="auto">
          <a:xfrm>
            <a:off x="1557192" y="3927997"/>
            <a:ext cx="685800" cy="461319"/>
          </a:xfrm>
          <a:prstGeom prst="rightArrow">
            <a:avLst/>
          </a:prstGeom>
          <a:ln>
            <a:headEnd type="none" w="med" len="med"/>
            <a:tailEnd type="none" w="med" len="med"/>
          </a:ln>
        </p:spPr>
        <p:style>
          <a:lnRef idx="1">
            <a:schemeClr val="accent4"/>
          </a:lnRef>
          <a:fillRef idx="2">
            <a:schemeClr val="accent4"/>
          </a:fillRef>
          <a:effectRef idx="1">
            <a:schemeClr val="accent4"/>
          </a:effectRef>
          <a:fontRef idx="minor">
            <a:schemeClr val="dk1"/>
          </a:fontRef>
        </p:style>
        <p:txBody>
          <a:bodyPr vert="horz" wrap="none" lIns="91440" tIns="45720" rIns="91440" bIns="45720" numCol="1" rtlCol="0" anchor="ctr" anchorCtr="0" compatLnSpc="1">
            <a:prstTxWarp prst="textNoShape">
              <a:avLst/>
            </a:prstTxWarp>
          </a:bodyPr>
          <a:lstStyle/>
          <a:p>
            <a:pPr fontAlgn="base">
              <a:spcBef>
                <a:spcPct val="0"/>
              </a:spcBef>
              <a:spcAft>
                <a:spcPct val="0"/>
              </a:spcAft>
            </a:pPr>
            <a:r>
              <a:rPr lang="en-US" b="1" dirty="0">
                <a:solidFill>
                  <a:schemeClr val="tx1"/>
                </a:solidFill>
              </a:rPr>
              <a:t>V 3</a:t>
            </a:r>
          </a:p>
        </p:txBody>
      </p:sp>
      <p:sp>
        <p:nvSpPr>
          <p:cNvPr id="52" name="AutoShape 38"/>
          <p:cNvSpPr>
            <a:spLocks noChangeArrowheads="1"/>
          </p:cNvSpPr>
          <p:nvPr/>
        </p:nvSpPr>
        <p:spPr bwMode="invGray">
          <a:xfrm>
            <a:off x="1271016" y="4418999"/>
            <a:ext cx="5257800" cy="2286000"/>
          </a:xfrm>
          <a:prstGeom prst="roundRect">
            <a:avLst>
              <a:gd name="adj" fmla="val 16667"/>
            </a:avLst>
          </a:prstGeom>
          <a:ln>
            <a:headEnd type="none" w="med" len="med"/>
            <a:tailEnd type="none" w="med" len="med"/>
          </a:ln>
        </p:spPr>
        <p:style>
          <a:lnRef idx="3">
            <a:schemeClr val="lt1"/>
          </a:lnRef>
          <a:fillRef idx="1">
            <a:schemeClr val="accent3"/>
          </a:fillRef>
          <a:effectRef idx="1">
            <a:schemeClr val="accent3"/>
          </a:effectRef>
          <a:fontRef idx="minor">
            <a:schemeClr val="lt1"/>
          </a:fontRef>
        </p:style>
        <p:txBody>
          <a:bodyPr vert="horz" wrap="square" lIns="91440" tIns="45720" rIns="91440" bIns="45720" anchor="t" anchorCtr="0" compatLnSpc="1">
            <a:noAutofit/>
          </a:bodyPr>
          <a:lstStyle/>
          <a:p>
            <a:pPr>
              <a:lnSpc>
                <a:spcPct val="85000"/>
              </a:lnSpc>
              <a:spcBef>
                <a:spcPct val="20000"/>
              </a:spcBef>
            </a:pPr>
            <a:r>
              <a:rPr lang="en-US" dirty="0" smtClean="0">
                <a:solidFill>
                  <a:srgbClr val="FFFFFF">
                    <a:alpha val="100000"/>
                  </a:srgbClr>
                </a:solidFill>
                <a:latin typeface="Lucida Console" pitchFamily="49" charset="0"/>
                <a:cs typeface="Segoe UI" pitchFamily="34" charset="0"/>
              </a:rPr>
              <a:t>CREATE TABLE </a:t>
            </a:r>
            <a:r>
              <a:rPr lang="en-US" dirty="0" err="1" smtClean="0">
                <a:solidFill>
                  <a:srgbClr val="FFFFFF">
                    <a:alpha val="100000"/>
                  </a:srgbClr>
                </a:solidFill>
                <a:latin typeface="Lucida Console" pitchFamily="49" charset="0"/>
                <a:cs typeface="Segoe UI" pitchFamily="34" charset="0"/>
              </a:rPr>
              <a:t>dbo.Auction</a:t>
            </a:r>
            <a:endParaRPr lang="en-US" dirty="0" smtClean="0">
              <a:solidFill>
                <a:srgbClr val="FFFFFF">
                  <a:alpha val="100000"/>
                </a:srgbClr>
              </a:solidFill>
              <a:latin typeface="Lucida Console" pitchFamily="49" charset="0"/>
              <a:cs typeface="Segoe UI" pitchFamily="34" charset="0"/>
            </a:endParaRPr>
          </a:p>
          <a:p>
            <a:pPr>
              <a:lnSpc>
                <a:spcPct val="85000"/>
              </a:lnSpc>
              <a:spcBef>
                <a:spcPct val="20000"/>
              </a:spcBef>
            </a:pPr>
            <a:r>
              <a:rPr lang="en-US" dirty="0" smtClean="0">
                <a:solidFill>
                  <a:srgbClr val="FFFFFF">
                    <a:alpha val="100000"/>
                  </a:srgbClr>
                </a:solidFill>
                <a:latin typeface="Lucida Console" pitchFamily="49" charset="0"/>
                <a:cs typeface="Segoe UI" pitchFamily="34" charset="0"/>
              </a:rPr>
              <a:t>( </a:t>
            </a:r>
          </a:p>
          <a:p>
            <a:pPr>
              <a:lnSpc>
                <a:spcPct val="85000"/>
              </a:lnSpc>
              <a:spcBef>
                <a:spcPct val="20000"/>
              </a:spcBef>
            </a:pPr>
            <a:r>
              <a:rPr lang="en-US" dirty="0" smtClean="0">
                <a:solidFill>
                  <a:srgbClr val="FFFFFF">
                    <a:alpha val="100000"/>
                  </a:srgbClr>
                </a:solidFill>
                <a:latin typeface="Lucida Console" pitchFamily="49" charset="0"/>
                <a:cs typeface="Segoe UI" pitchFamily="34" charset="0"/>
              </a:rPr>
              <a:t> id    INT NOT NULL,</a:t>
            </a:r>
          </a:p>
          <a:p>
            <a:pPr>
              <a:lnSpc>
                <a:spcPct val="85000"/>
              </a:lnSpc>
              <a:spcBef>
                <a:spcPct val="20000"/>
              </a:spcBef>
            </a:pPr>
            <a:r>
              <a:rPr lang="en-US" dirty="0" smtClean="0">
                <a:solidFill>
                  <a:srgbClr val="FFFFFF">
                    <a:alpha val="100000"/>
                  </a:srgbClr>
                </a:solidFill>
                <a:latin typeface="Lucida Console" pitchFamily="49" charset="0"/>
                <a:cs typeface="Segoe UI" pitchFamily="34" charset="0"/>
              </a:rPr>
              <a:t> name  VARCHAR(25) NOT NULL,</a:t>
            </a:r>
          </a:p>
          <a:p>
            <a:pPr>
              <a:lnSpc>
                <a:spcPct val="85000"/>
              </a:lnSpc>
              <a:spcBef>
                <a:spcPct val="20000"/>
              </a:spcBef>
            </a:pPr>
            <a:r>
              <a:rPr lang="en-US" dirty="0" smtClean="0">
                <a:solidFill>
                  <a:srgbClr val="FFFFFF">
                    <a:alpha val="100000"/>
                  </a:srgbClr>
                </a:solidFill>
                <a:latin typeface="Lucida Console" pitchFamily="49" charset="0"/>
                <a:cs typeface="Segoe UI" pitchFamily="34" charset="0"/>
              </a:rPr>
              <a:t> </a:t>
            </a:r>
            <a:r>
              <a:rPr lang="en-US" dirty="0" err="1" smtClean="0">
                <a:solidFill>
                  <a:srgbClr val="FFFF00"/>
                </a:solidFill>
                <a:latin typeface="Lucida Console" pitchFamily="49" charset="0"/>
                <a:cs typeface="Segoe UI" pitchFamily="34" charset="0"/>
              </a:rPr>
              <a:t>startTime</a:t>
            </a:r>
            <a:r>
              <a:rPr lang="en-US" dirty="0" smtClean="0">
                <a:solidFill>
                  <a:srgbClr val="FFFF00"/>
                </a:solidFill>
                <a:latin typeface="Lucida Console" pitchFamily="49" charset="0"/>
                <a:cs typeface="Segoe UI" pitchFamily="34" charset="0"/>
              </a:rPr>
              <a:t> DATETIME NULL</a:t>
            </a:r>
          </a:p>
          <a:p>
            <a:pPr>
              <a:lnSpc>
                <a:spcPct val="85000"/>
              </a:lnSpc>
              <a:spcBef>
                <a:spcPct val="20000"/>
              </a:spcBef>
            </a:pPr>
            <a:r>
              <a:rPr lang="en-US" dirty="0" smtClean="0">
                <a:solidFill>
                  <a:srgbClr val="FFFFFF">
                    <a:alpha val="100000"/>
                  </a:srgbClr>
                </a:solidFill>
                <a:latin typeface="Lucida Console" pitchFamily="49" charset="0"/>
                <a:cs typeface="Segoe UI" pitchFamily="34" charset="0"/>
              </a:rPr>
              <a:t>)</a:t>
            </a:r>
            <a:endParaRPr lang="en-US" dirty="0">
              <a:solidFill>
                <a:srgbClr val="FFFFFF">
                  <a:alpha val="100000"/>
                </a:srgbClr>
              </a:solidFill>
              <a:latin typeface="Lucida Console" pitchFamily="49" charset="0"/>
              <a:cs typeface="Segoe UI" pitchFamily="34" charset="0"/>
            </a:endParaRPr>
          </a:p>
        </p:txBody>
      </p:sp>
      <p:sp>
        <p:nvSpPr>
          <p:cNvPr id="54" name="AutoShape 38"/>
          <p:cNvSpPr>
            <a:spLocks noChangeArrowheads="1"/>
          </p:cNvSpPr>
          <p:nvPr/>
        </p:nvSpPr>
        <p:spPr bwMode="invGray">
          <a:xfrm>
            <a:off x="1938528" y="4418999"/>
            <a:ext cx="5257800" cy="2286000"/>
          </a:xfrm>
          <a:prstGeom prst="roundRect">
            <a:avLst>
              <a:gd name="adj" fmla="val 16667"/>
            </a:avLst>
          </a:prstGeom>
          <a:ln>
            <a:headEnd type="none" w="med" len="med"/>
            <a:tailEnd type="none" w="med" len="med"/>
          </a:ln>
        </p:spPr>
        <p:style>
          <a:lnRef idx="3">
            <a:schemeClr val="lt1"/>
          </a:lnRef>
          <a:fillRef idx="1">
            <a:schemeClr val="accent3"/>
          </a:fillRef>
          <a:effectRef idx="1">
            <a:schemeClr val="accent3"/>
          </a:effectRef>
          <a:fontRef idx="minor">
            <a:schemeClr val="lt1"/>
          </a:fontRef>
        </p:style>
        <p:txBody>
          <a:bodyPr vert="horz" wrap="square" lIns="91440" tIns="45720" rIns="91440" bIns="45720" anchor="t" anchorCtr="0" compatLnSpc="1">
            <a:noAutofit/>
          </a:bodyPr>
          <a:lstStyle/>
          <a:p>
            <a:pPr>
              <a:lnSpc>
                <a:spcPct val="85000"/>
              </a:lnSpc>
              <a:spcBef>
                <a:spcPct val="20000"/>
              </a:spcBef>
            </a:pPr>
            <a:r>
              <a:rPr lang="en-US" dirty="0" smtClean="0">
                <a:solidFill>
                  <a:srgbClr val="FFFFFF">
                    <a:alpha val="100000"/>
                  </a:srgbClr>
                </a:solidFill>
                <a:latin typeface="Lucida Console" pitchFamily="49" charset="0"/>
                <a:cs typeface="Segoe UI" pitchFamily="34" charset="0"/>
              </a:rPr>
              <a:t>CREATE TABLE </a:t>
            </a:r>
            <a:r>
              <a:rPr lang="en-US" dirty="0" err="1" smtClean="0">
                <a:solidFill>
                  <a:srgbClr val="FFFFFF">
                    <a:alpha val="100000"/>
                  </a:srgbClr>
                </a:solidFill>
                <a:latin typeface="Lucida Console" pitchFamily="49" charset="0"/>
                <a:cs typeface="Segoe UI" pitchFamily="34" charset="0"/>
              </a:rPr>
              <a:t>dbo.Auction</a:t>
            </a:r>
            <a:endParaRPr lang="en-US" dirty="0" smtClean="0">
              <a:solidFill>
                <a:srgbClr val="FFFFFF">
                  <a:alpha val="100000"/>
                </a:srgbClr>
              </a:solidFill>
              <a:latin typeface="Lucida Console" pitchFamily="49" charset="0"/>
              <a:cs typeface="Segoe UI" pitchFamily="34" charset="0"/>
            </a:endParaRPr>
          </a:p>
          <a:p>
            <a:pPr>
              <a:lnSpc>
                <a:spcPct val="85000"/>
              </a:lnSpc>
              <a:spcBef>
                <a:spcPct val="20000"/>
              </a:spcBef>
            </a:pPr>
            <a:r>
              <a:rPr lang="en-US" dirty="0" smtClean="0">
                <a:solidFill>
                  <a:srgbClr val="FFFFFF">
                    <a:alpha val="100000"/>
                  </a:srgbClr>
                </a:solidFill>
                <a:latin typeface="Lucida Console" pitchFamily="49" charset="0"/>
                <a:cs typeface="Segoe UI" pitchFamily="34" charset="0"/>
              </a:rPr>
              <a:t>( </a:t>
            </a:r>
          </a:p>
          <a:p>
            <a:pPr>
              <a:lnSpc>
                <a:spcPct val="85000"/>
              </a:lnSpc>
              <a:spcBef>
                <a:spcPct val="20000"/>
              </a:spcBef>
            </a:pPr>
            <a:r>
              <a:rPr lang="en-US" dirty="0" smtClean="0">
                <a:solidFill>
                  <a:srgbClr val="FFFFFF">
                    <a:alpha val="100000"/>
                  </a:srgbClr>
                </a:solidFill>
                <a:latin typeface="Lucida Console" pitchFamily="49" charset="0"/>
                <a:cs typeface="Segoe UI" pitchFamily="34" charset="0"/>
              </a:rPr>
              <a:t> id    INT NOT NULL,</a:t>
            </a:r>
          </a:p>
          <a:p>
            <a:pPr>
              <a:lnSpc>
                <a:spcPct val="85000"/>
              </a:lnSpc>
              <a:spcBef>
                <a:spcPct val="20000"/>
              </a:spcBef>
            </a:pPr>
            <a:r>
              <a:rPr lang="en-US" dirty="0" smtClean="0">
                <a:solidFill>
                  <a:srgbClr val="FFFFFF">
                    <a:alpha val="100000"/>
                  </a:srgbClr>
                </a:solidFill>
                <a:latin typeface="Lucida Console" pitchFamily="49" charset="0"/>
                <a:cs typeface="Segoe UI" pitchFamily="34" charset="0"/>
              </a:rPr>
              <a:t> name  VARCHAR(25) NOT NULL,</a:t>
            </a:r>
          </a:p>
          <a:p>
            <a:pPr>
              <a:lnSpc>
                <a:spcPct val="85000"/>
              </a:lnSpc>
              <a:spcBef>
                <a:spcPct val="20000"/>
              </a:spcBef>
            </a:pPr>
            <a:r>
              <a:rPr lang="en-US" dirty="0" smtClean="0">
                <a:solidFill>
                  <a:srgbClr val="FFFFFF">
                    <a:alpha val="100000"/>
                  </a:srgbClr>
                </a:solidFill>
                <a:latin typeface="Lucida Console" pitchFamily="49" charset="0"/>
                <a:cs typeface="Segoe UI" pitchFamily="34" charset="0"/>
              </a:rPr>
              <a:t> </a:t>
            </a:r>
            <a:r>
              <a:rPr lang="en-US" dirty="0" err="1" smtClean="0">
                <a:solidFill>
                  <a:srgbClr val="FFFF00"/>
                </a:solidFill>
                <a:latin typeface="Lucida Console" pitchFamily="49" charset="0"/>
                <a:cs typeface="Segoe UI" pitchFamily="34" charset="0"/>
              </a:rPr>
              <a:t>startTime</a:t>
            </a:r>
            <a:r>
              <a:rPr lang="en-US" dirty="0" smtClean="0">
                <a:solidFill>
                  <a:srgbClr val="FFFF00"/>
                </a:solidFill>
                <a:latin typeface="Lucida Console" pitchFamily="49" charset="0"/>
                <a:cs typeface="Segoe UI" pitchFamily="34" charset="0"/>
              </a:rPr>
              <a:t> DATETIME NOT NULL,</a:t>
            </a:r>
          </a:p>
          <a:p>
            <a:pPr>
              <a:lnSpc>
                <a:spcPct val="85000"/>
              </a:lnSpc>
              <a:spcBef>
                <a:spcPct val="20000"/>
              </a:spcBef>
            </a:pPr>
            <a:r>
              <a:rPr lang="en-US" dirty="0">
                <a:solidFill>
                  <a:srgbClr val="FFFF00"/>
                </a:solidFill>
                <a:latin typeface="Lucida Console" pitchFamily="49" charset="0"/>
                <a:cs typeface="Segoe UI" pitchFamily="34" charset="0"/>
              </a:rPr>
              <a:t> </a:t>
            </a:r>
            <a:r>
              <a:rPr lang="en-US" dirty="0" smtClean="0">
                <a:solidFill>
                  <a:srgbClr val="FFFF00"/>
                </a:solidFill>
                <a:latin typeface="Lucida Console" pitchFamily="49" charset="0"/>
                <a:cs typeface="Segoe UI" pitchFamily="34" charset="0"/>
              </a:rPr>
              <a:t>duration INT NOT NULL</a:t>
            </a:r>
          </a:p>
          <a:p>
            <a:pPr>
              <a:lnSpc>
                <a:spcPct val="85000"/>
              </a:lnSpc>
              <a:spcBef>
                <a:spcPct val="20000"/>
              </a:spcBef>
            </a:pPr>
            <a:r>
              <a:rPr lang="en-US" dirty="0" smtClean="0">
                <a:solidFill>
                  <a:srgbClr val="FFFFFF">
                    <a:alpha val="100000"/>
                  </a:srgbClr>
                </a:solidFill>
                <a:latin typeface="Lucida Console" pitchFamily="49" charset="0"/>
                <a:cs typeface="Segoe UI" pitchFamily="34" charset="0"/>
              </a:rPr>
              <a:t>)</a:t>
            </a:r>
            <a:endParaRPr lang="en-US" dirty="0">
              <a:solidFill>
                <a:srgbClr val="FFFFFF">
                  <a:alpha val="100000"/>
                </a:srgbClr>
              </a:solidFill>
              <a:latin typeface="Lucida Console" pitchFamily="49" charset="0"/>
              <a:cs typeface="Segoe UI" pitchFamily="34" charset="0"/>
            </a:endParaRPr>
          </a:p>
        </p:txBody>
      </p:sp>
      <p:sp>
        <p:nvSpPr>
          <p:cNvPr id="10" name="AutoShape 38"/>
          <p:cNvSpPr>
            <a:spLocks noChangeArrowheads="1"/>
          </p:cNvSpPr>
          <p:nvPr/>
        </p:nvSpPr>
        <p:spPr bwMode="invGray">
          <a:xfrm>
            <a:off x="1271016" y="1524000"/>
            <a:ext cx="5257800" cy="2286000"/>
          </a:xfrm>
          <a:prstGeom prst="roundRect">
            <a:avLst>
              <a:gd name="adj" fmla="val 16667"/>
            </a:avLst>
          </a:prstGeom>
          <a:ln>
            <a:headEnd type="none" w="med" len="med"/>
            <a:tailEnd type="none" w="med" len="med"/>
          </a:ln>
        </p:spPr>
        <p:style>
          <a:lnRef idx="3">
            <a:schemeClr val="lt1"/>
          </a:lnRef>
          <a:fillRef idx="1">
            <a:schemeClr val="accent3"/>
          </a:fillRef>
          <a:effectRef idx="1">
            <a:schemeClr val="accent3"/>
          </a:effectRef>
          <a:fontRef idx="minor">
            <a:schemeClr val="lt1"/>
          </a:fontRef>
        </p:style>
        <p:txBody>
          <a:bodyPr vert="horz" wrap="square" lIns="91440" tIns="45720" rIns="91440" bIns="45720" anchor="t" anchorCtr="0" compatLnSpc="1">
            <a:noAutofit/>
          </a:bodyPr>
          <a:lstStyle/>
          <a:p>
            <a:pPr algn="just">
              <a:lnSpc>
                <a:spcPct val="85000"/>
              </a:lnSpc>
              <a:spcBef>
                <a:spcPct val="20000"/>
              </a:spcBef>
            </a:pPr>
            <a:r>
              <a:rPr lang="en-US" dirty="0" smtClean="0">
                <a:solidFill>
                  <a:srgbClr val="FFFFFF">
                    <a:alpha val="100000"/>
                  </a:srgbClr>
                </a:solidFill>
                <a:latin typeface="Lucida Console" pitchFamily="49" charset="0"/>
                <a:cs typeface="Segoe UI" pitchFamily="34" charset="0"/>
              </a:rPr>
              <a:t>class Auction</a:t>
            </a:r>
          </a:p>
          <a:p>
            <a:pPr algn="just">
              <a:lnSpc>
                <a:spcPct val="85000"/>
              </a:lnSpc>
              <a:spcBef>
                <a:spcPct val="20000"/>
              </a:spcBef>
            </a:pPr>
            <a:r>
              <a:rPr lang="en-US" dirty="0" smtClean="0">
                <a:solidFill>
                  <a:srgbClr val="FFFFFF">
                    <a:alpha val="100000"/>
                  </a:srgbClr>
                </a:solidFill>
                <a:latin typeface="Lucida Console" pitchFamily="49" charset="0"/>
                <a:cs typeface="Segoe UI" pitchFamily="34" charset="0"/>
              </a:rPr>
              <a:t>{ </a:t>
            </a:r>
          </a:p>
          <a:p>
            <a:pPr algn="just">
              <a:lnSpc>
                <a:spcPct val="85000"/>
              </a:lnSpc>
              <a:spcBef>
                <a:spcPct val="20000"/>
              </a:spcBef>
            </a:pPr>
            <a:r>
              <a:rPr lang="en-US" dirty="0" smtClean="0">
                <a:solidFill>
                  <a:srgbClr val="FFFFFF">
                    <a:alpha val="100000"/>
                  </a:srgbClr>
                </a:solidFill>
                <a:latin typeface="Lucida Console" pitchFamily="49" charset="0"/>
                <a:cs typeface="Segoe UI" pitchFamily="34" charset="0"/>
              </a:rPr>
              <a:t> Int32 Id { get; set; }</a:t>
            </a:r>
          </a:p>
          <a:p>
            <a:pPr algn="just">
              <a:lnSpc>
                <a:spcPct val="85000"/>
              </a:lnSpc>
              <a:spcBef>
                <a:spcPct val="20000"/>
              </a:spcBef>
            </a:pPr>
            <a:r>
              <a:rPr lang="en-US" dirty="0" smtClean="0">
                <a:solidFill>
                  <a:srgbClr val="FFFFFF">
                    <a:alpha val="100000"/>
                  </a:srgbClr>
                </a:solidFill>
                <a:latin typeface="Lucida Console" pitchFamily="49" charset="0"/>
                <a:cs typeface="Segoe UI" pitchFamily="34" charset="0"/>
              </a:rPr>
              <a:t> String Name { get; set; }</a:t>
            </a:r>
          </a:p>
          <a:p>
            <a:pPr algn="just">
              <a:lnSpc>
                <a:spcPct val="85000"/>
              </a:lnSpc>
              <a:spcBef>
                <a:spcPct val="20000"/>
              </a:spcBef>
            </a:pPr>
            <a:r>
              <a:rPr lang="en-US" dirty="0" smtClean="0">
                <a:solidFill>
                  <a:srgbClr val="FFFFFF">
                    <a:alpha val="100000"/>
                  </a:srgbClr>
                </a:solidFill>
                <a:latin typeface="Lucida Console" pitchFamily="49" charset="0"/>
                <a:cs typeface="Segoe UI" pitchFamily="34" charset="0"/>
              </a:rPr>
              <a:t> </a:t>
            </a:r>
            <a:r>
              <a:rPr lang="en-US" dirty="0" err="1" smtClean="0">
                <a:solidFill>
                  <a:srgbClr val="FFFF00"/>
                </a:solidFill>
                <a:latin typeface="Lucida Console" pitchFamily="49" charset="0"/>
                <a:cs typeface="Segoe UI" pitchFamily="34" charset="0"/>
              </a:rPr>
              <a:t>DateTime</a:t>
            </a:r>
            <a:r>
              <a:rPr lang="en-US" dirty="0" smtClean="0">
                <a:solidFill>
                  <a:srgbClr val="FFFF00"/>
                </a:solidFill>
                <a:latin typeface="Lucida Console" pitchFamily="49" charset="0"/>
                <a:cs typeface="Segoe UI" pitchFamily="34" charset="0"/>
              </a:rPr>
              <a:t> </a:t>
            </a:r>
            <a:r>
              <a:rPr lang="en-US" dirty="0" err="1" smtClean="0">
                <a:solidFill>
                  <a:srgbClr val="FFFF00"/>
                </a:solidFill>
                <a:latin typeface="Lucida Console" pitchFamily="49" charset="0"/>
                <a:cs typeface="Segoe UI" pitchFamily="34" charset="0"/>
              </a:rPr>
              <a:t>StartTime</a:t>
            </a:r>
            <a:r>
              <a:rPr lang="en-US" dirty="0" smtClean="0">
                <a:solidFill>
                  <a:srgbClr val="FFFF00"/>
                </a:solidFill>
                <a:latin typeface="Lucida Console" pitchFamily="49" charset="0"/>
                <a:cs typeface="Segoe UI" pitchFamily="34" charset="0"/>
              </a:rPr>
              <a:t> { get; set; </a:t>
            </a:r>
            <a:r>
              <a:rPr lang="en-US" dirty="0" smtClean="0">
                <a:solidFill>
                  <a:srgbClr val="FFFFFF">
                    <a:alpha val="100000"/>
                  </a:srgbClr>
                </a:solidFill>
                <a:latin typeface="Lucida Console" pitchFamily="49" charset="0"/>
                <a:cs typeface="Segoe UI" pitchFamily="34" charset="0"/>
              </a:rPr>
              <a:t>}</a:t>
            </a:r>
          </a:p>
          <a:p>
            <a:pPr algn="just">
              <a:lnSpc>
                <a:spcPct val="85000"/>
              </a:lnSpc>
              <a:spcBef>
                <a:spcPct val="20000"/>
              </a:spcBef>
            </a:pPr>
            <a:r>
              <a:rPr lang="en-US" dirty="0" smtClean="0">
                <a:solidFill>
                  <a:srgbClr val="FFFFFF">
                    <a:alpha val="100000"/>
                  </a:srgbClr>
                </a:solidFill>
                <a:latin typeface="Lucida Console" pitchFamily="49" charset="0"/>
                <a:cs typeface="Segoe UI" pitchFamily="34" charset="0"/>
              </a:rPr>
              <a:t>}</a:t>
            </a:r>
            <a:endParaRPr lang="en-US" dirty="0">
              <a:solidFill>
                <a:srgbClr val="FFFFFF">
                  <a:alpha val="100000"/>
                </a:srgbClr>
              </a:solidFill>
              <a:latin typeface="Lucida Console" pitchFamily="49" charset="0"/>
              <a:cs typeface="Segoe UI" pitchFamily="34" charset="0"/>
            </a:endParaRPr>
          </a:p>
        </p:txBody>
      </p:sp>
      <p:sp>
        <p:nvSpPr>
          <p:cNvPr id="11" name="AutoShape 38"/>
          <p:cNvSpPr>
            <a:spLocks noChangeArrowheads="1"/>
          </p:cNvSpPr>
          <p:nvPr/>
        </p:nvSpPr>
        <p:spPr bwMode="invGray">
          <a:xfrm>
            <a:off x="1938528" y="1524000"/>
            <a:ext cx="5257800" cy="2286000"/>
          </a:xfrm>
          <a:prstGeom prst="roundRect">
            <a:avLst>
              <a:gd name="adj" fmla="val 16667"/>
            </a:avLst>
          </a:prstGeom>
          <a:ln>
            <a:headEnd type="none" w="med" len="med"/>
            <a:tailEnd type="none" w="med" len="med"/>
          </a:ln>
        </p:spPr>
        <p:style>
          <a:lnRef idx="3">
            <a:schemeClr val="lt1"/>
          </a:lnRef>
          <a:fillRef idx="1">
            <a:schemeClr val="accent3"/>
          </a:fillRef>
          <a:effectRef idx="1">
            <a:schemeClr val="accent3"/>
          </a:effectRef>
          <a:fontRef idx="minor">
            <a:schemeClr val="lt1"/>
          </a:fontRef>
        </p:style>
        <p:txBody>
          <a:bodyPr vert="horz" wrap="square" lIns="91440" tIns="45720" rIns="91440" bIns="45720" anchor="t" anchorCtr="0" compatLnSpc="1">
            <a:noAutofit/>
          </a:bodyPr>
          <a:lstStyle/>
          <a:p>
            <a:pPr algn="just">
              <a:lnSpc>
                <a:spcPct val="85000"/>
              </a:lnSpc>
              <a:spcBef>
                <a:spcPct val="20000"/>
              </a:spcBef>
            </a:pPr>
            <a:r>
              <a:rPr lang="en-US" dirty="0" smtClean="0">
                <a:solidFill>
                  <a:srgbClr val="FFFFFF">
                    <a:alpha val="100000"/>
                  </a:srgbClr>
                </a:solidFill>
                <a:latin typeface="Lucida Console" pitchFamily="49" charset="0"/>
                <a:cs typeface="Segoe UI" pitchFamily="34" charset="0"/>
              </a:rPr>
              <a:t>class Auction</a:t>
            </a:r>
          </a:p>
          <a:p>
            <a:pPr algn="just">
              <a:lnSpc>
                <a:spcPct val="85000"/>
              </a:lnSpc>
              <a:spcBef>
                <a:spcPct val="20000"/>
              </a:spcBef>
            </a:pPr>
            <a:r>
              <a:rPr lang="en-US" dirty="0" smtClean="0">
                <a:solidFill>
                  <a:srgbClr val="FFFFFF">
                    <a:alpha val="100000"/>
                  </a:srgbClr>
                </a:solidFill>
                <a:latin typeface="Lucida Console" pitchFamily="49" charset="0"/>
                <a:cs typeface="Segoe UI" pitchFamily="34" charset="0"/>
              </a:rPr>
              <a:t>{ </a:t>
            </a:r>
          </a:p>
          <a:p>
            <a:pPr algn="just">
              <a:lnSpc>
                <a:spcPct val="85000"/>
              </a:lnSpc>
              <a:spcBef>
                <a:spcPct val="20000"/>
              </a:spcBef>
            </a:pPr>
            <a:r>
              <a:rPr lang="en-US" dirty="0" smtClean="0">
                <a:solidFill>
                  <a:srgbClr val="FFFFFF">
                    <a:alpha val="100000"/>
                  </a:srgbClr>
                </a:solidFill>
                <a:latin typeface="Lucida Console" pitchFamily="49" charset="0"/>
                <a:cs typeface="Segoe UI" pitchFamily="34" charset="0"/>
              </a:rPr>
              <a:t> Int32 Id { get; set; }</a:t>
            </a:r>
          </a:p>
          <a:p>
            <a:pPr algn="just">
              <a:lnSpc>
                <a:spcPct val="85000"/>
              </a:lnSpc>
              <a:spcBef>
                <a:spcPct val="20000"/>
              </a:spcBef>
            </a:pPr>
            <a:r>
              <a:rPr lang="en-US" dirty="0" smtClean="0">
                <a:solidFill>
                  <a:srgbClr val="FFFFFF">
                    <a:alpha val="100000"/>
                  </a:srgbClr>
                </a:solidFill>
                <a:latin typeface="Lucida Console" pitchFamily="49" charset="0"/>
                <a:cs typeface="Segoe UI" pitchFamily="34" charset="0"/>
              </a:rPr>
              <a:t> String Name { get; set; }</a:t>
            </a:r>
          </a:p>
          <a:p>
            <a:pPr algn="just">
              <a:lnSpc>
                <a:spcPct val="85000"/>
              </a:lnSpc>
              <a:spcBef>
                <a:spcPct val="20000"/>
              </a:spcBef>
            </a:pPr>
            <a:r>
              <a:rPr lang="en-US" dirty="0" smtClean="0">
                <a:solidFill>
                  <a:srgbClr val="FFFFFF">
                    <a:alpha val="100000"/>
                  </a:srgbClr>
                </a:solidFill>
                <a:latin typeface="Lucida Console" pitchFamily="49" charset="0"/>
                <a:cs typeface="Segoe UI" pitchFamily="34" charset="0"/>
              </a:rPr>
              <a:t> </a:t>
            </a:r>
            <a:r>
              <a:rPr lang="en-US" dirty="0" err="1" smtClean="0">
                <a:solidFill>
                  <a:srgbClr val="FFFFFF">
                    <a:alpha val="100000"/>
                  </a:srgbClr>
                </a:solidFill>
                <a:latin typeface="Lucida Console" pitchFamily="49" charset="0"/>
                <a:cs typeface="Segoe UI" pitchFamily="34" charset="0"/>
              </a:rPr>
              <a:t>DateTime</a:t>
            </a:r>
            <a:r>
              <a:rPr lang="en-US" dirty="0" smtClean="0">
                <a:solidFill>
                  <a:srgbClr val="FFFFFF">
                    <a:alpha val="100000"/>
                  </a:srgbClr>
                </a:solidFill>
                <a:latin typeface="Lucida Console" pitchFamily="49" charset="0"/>
                <a:cs typeface="Segoe UI" pitchFamily="34" charset="0"/>
              </a:rPr>
              <a:t> </a:t>
            </a:r>
            <a:r>
              <a:rPr lang="en-US" dirty="0" err="1" smtClean="0">
                <a:solidFill>
                  <a:srgbClr val="FFFFFF">
                    <a:alpha val="100000"/>
                  </a:srgbClr>
                </a:solidFill>
                <a:latin typeface="Lucida Console" pitchFamily="49" charset="0"/>
                <a:cs typeface="Segoe UI" pitchFamily="34" charset="0"/>
              </a:rPr>
              <a:t>StartTime</a:t>
            </a:r>
            <a:r>
              <a:rPr lang="en-US" dirty="0" smtClean="0">
                <a:solidFill>
                  <a:srgbClr val="FFFFFF">
                    <a:alpha val="100000"/>
                  </a:srgbClr>
                </a:solidFill>
                <a:latin typeface="Lucida Console" pitchFamily="49" charset="0"/>
                <a:cs typeface="Segoe UI" pitchFamily="34" charset="0"/>
              </a:rPr>
              <a:t> { get; set; }</a:t>
            </a:r>
          </a:p>
          <a:p>
            <a:pPr algn="just">
              <a:lnSpc>
                <a:spcPct val="85000"/>
              </a:lnSpc>
              <a:spcBef>
                <a:spcPct val="20000"/>
              </a:spcBef>
            </a:pPr>
            <a:r>
              <a:rPr lang="en-US" dirty="0" smtClean="0">
                <a:solidFill>
                  <a:srgbClr val="FFFFFF">
                    <a:alpha val="100000"/>
                  </a:srgbClr>
                </a:solidFill>
                <a:latin typeface="Lucida Console" pitchFamily="49" charset="0"/>
                <a:cs typeface="Segoe UI" pitchFamily="34" charset="0"/>
              </a:rPr>
              <a:t> </a:t>
            </a:r>
            <a:r>
              <a:rPr lang="en-US" dirty="0" smtClean="0">
                <a:solidFill>
                  <a:srgbClr val="FFFF00"/>
                </a:solidFill>
                <a:latin typeface="Lucida Console" pitchFamily="49" charset="0"/>
                <a:cs typeface="Segoe UI" pitchFamily="34" charset="0"/>
              </a:rPr>
              <a:t>Int32 Duration { get; set; }</a:t>
            </a:r>
          </a:p>
          <a:p>
            <a:pPr algn="just">
              <a:lnSpc>
                <a:spcPct val="85000"/>
              </a:lnSpc>
              <a:spcBef>
                <a:spcPct val="20000"/>
              </a:spcBef>
            </a:pPr>
            <a:r>
              <a:rPr lang="en-US" dirty="0" smtClean="0">
                <a:solidFill>
                  <a:srgbClr val="FFFFFF">
                    <a:alpha val="100000"/>
                  </a:srgbClr>
                </a:solidFill>
                <a:latin typeface="Lucida Console" pitchFamily="49" charset="0"/>
                <a:cs typeface="Segoe UI" pitchFamily="34" charset="0"/>
              </a:rPr>
              <a:t>}</a:t>
            </a:r>
            <a:endParaRPr lang="en-US" dirty="0">
              <a:solidFill>
                <a:srgbClr val="FFFFFF">
                  <a:alpha val="100000"/>
                </a:srgbClr>
              </a:solidFill>
              <a:latin typeface="Lucida Console" pitchFamily="49" charset="0"/>
              <a:cs typeface="Segoe UI" pitchFamily="34" charset="0"/>
            </a:endParaRPr>
          </a:p>
        </p:txBody>
      </p:sp>
    </p:spTree>
    <p:custDataLst>
      <p:tags r:id="rId1"/>
    </p:custDataLst>
    <p:extLst>
      <p:ext uri="{BB962C8B-B14F-4D97-AF65-F5344CB8AC3E}">
        <p14:creationId xmlns:p14="http://schemas.microsoft.com/office/powerpoint/2010/main" val="797854770"/>
      </p:ext>
    </p:extLst>
  </p:cSld>
  <p:clrMapOvr>
    <a:masterClrMapping/>
  </p:clrMapOvr>
  <p:transition advTm="154000">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7" presetClass="entr" presetSubtype="8"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 calcmode="lin" valueType="num">
                                      <p:cBhvr>
                                        <p:cTn id="7" dur="500" fill="hold"/>
                                        <p:tgtEl>
                                          <p:spTgt spid="12"/>
                                        </p:tgtEl>
                                        <p:attrNameLst>
                                          <p:attrName>ppt_x</p:attrName>
                                        </p:attrNameLst>
                                      </p:cBhvr>
                                      <p:tavLst>
                                        <p:tav tm="0">
                                          <p:val>
                                            <p:strVal val="#ppt_x-#ppt_w/2"/>
                                          </p:val>
                                        </p:tav>
                                        <p:tav tm="100000">
                                          <p:val>
                                            <p:strVal val="#ppt_x"/>
                                          </p:val>
                                        </p:tav>
                                      </p:tavLst>
                                    </p:anim>
                                    <p:anim calcmode="lin" valueType="num">
                                      <p:cBhvr>
                                        <p:cTn id="8" dur="500" fill="hold"/>
                                        <p:tgtEl>
                                          <p:spTgt spid="12"/>
                                        </p:tgtEl>
                                        <p:attrNameLst>
                                          <p:attrName>ppt_y</p:attrName>
                                        </p:attrNameLst>
                                      </p:cBhvr>
                                      <p:tavLst>
                                        <p:tav tm="0">
                                          <p:val>
                                            <p:strVal val="#ppt_y"/>
                                          </p:val>
                                        </p:tav>
                                        <p:tav tm="100000">
                                          <p:val>
                                            <p:strVal val="#ppt_y"/>
                                          </p:val>
                                        </p:tav>
                                      </p:tavLst>
                                    </p:anim>
                                    <p:anim calcmode="lin" valueType="num">
                                      <p:cBhvr>
                                        <p:cTn id="9" dur="500" fill="hold"/>
                                        <p:tgtEl>
                                          <p:spTgt spid="12"/>
                                        </p:tgtEl>
                                        <p:attrNameLst>
                                          <p:attrName>ppt_w</p:attrName>
                                        </p:attrNameLst>
                                      </p:cBhvr>
                                      <p:tavLst>
                                        <p:tav tm="0">
                                          <p:val>
                                            <p:fltVal val="0"/>
                                          </p:val>
                                        </p:tav>
                                        <p:tav tm="100000">
                                          <p:val>
                                            <p:strVal val="#ppt_w"/>
                                          </p:val>
                                        </p:tav>
                                      </p:tavLst>
                                    </p:anim>
                                    <p:anim calcmode="lin" valueType="num">
                                      <p:cBhvr>
                                        <p:cTn id="10" dur="500" fill="hold"/>
                                        <p:tgtEl>
                                          <p:spTgt spid="12"/>
                                        </p:tgtEl>
                                        <p:attrNameLst>
                                          <p:attrName>ppt_h</p:attrName>
                                        </p:attrNameLst>
                                      </p:cBhvr>
                                      <p:tavLst>
                                        <p:tav tm="0">
                                          <p:val>
                                            <p:strVal val="#ppt_h"/>
                                          </p:val>
                                        </p:tav>
                                        <p:tav tm="100000">
                                          <p:val>
                                            <p:strVal val="#ppt_h"/>
                                          </p:val>
                                        </p:tav>
                                      </p:tavLst>
                                    </p:anim>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animEffect transition="in" filter="fade">
                                      <p:cBhvr>
                                        <p:cTn id="15" dur="500"/>
                                        <p:tgtEl>
                                          <p:spTgt spid="5"/>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6"/>
                                        </p:tgtEl>
                                        <p:attrNameLst>
                                          <p:attrName>style.visibility</p:attrName>
                                        </p:attrNameLst>
                                      </p:cBhvr>
                                      <p:to>
                                        <p:strVal val="visible"/>
                                      </p:to>
                                    </p:set>
                                    <p:animEffect transition="in" filter="fade">
                                      <p:cBhvr>
                                        <p:cTn id="18" dur="500"/>
                                        <p:tgtEl>
                                          <p:spTgt spid="6"/>
                                        </p:tgtEl>
                                      </p:cBhvr>
                                    </p:animEffect>
                                  </p:childTnLst>
                                </p:cTn>
                              </p:par>
                              <p:par>
                                <p:cTn id="19" presetID="17" presetClass="entr" presetSubtype="8" fill="hold" grpId="0" nodeType="withEffect">
                                  <p:stCondLst>
                                    <p:cond delay="0"/>
                                  </p:stCondLst>
                                  <p:childTnLst>
                                    <p:set>
                                      <p:cBhvr>
                                        <p:cTn id="20" dur="1" fill="hold">
                                          <p:stCondLst>
                                            <p:cond delay="0"/>
                                          </p:stCondLst>
                                        </p:cTn>
                                        <p:tgtEl>
                                          <p:spTgt spid="50"/>
                                        </p:tgtEl>
                                        <p:attrNameLst>
                                          <p:attrName>style.visibility</p:attrName>
                                        </p:attrNameLst>
                                      </p:cBhvr>
                                      <p:to>
                                        <p:strVal val="visible"/>
                                      </p:to>
                                    </p:set>
                                    <p:anim calcmode="lin" valueType="num">
                                      <p:cBhvr>
                                        <p:cTn id="21" dur="500" fill="hold"/>
                                        <p:tgtEl>
                                          <p:spTgt spid="50"/>
                                        </p:tgtEl>
                                        <p:attrNameLst>
                                          <p:attrName>ppt_x</p:attrName>
                                        </p:attrNameLst>
                                      </p:cBhvr>
                                      <p:tavLst>
                                        <p:tav tm="0">
                                          <p:val>
                                            <p:strVal val="#ppt_x-#ppt_w/2"/>
                                          </p:val>
                                        </p:tav>
                                        <p:tav tm="100000">
                                          <p:val>
                                            <p:strVal val="#ppt_x"/>
                                          </p:val>
                                        </p:tav>
                                      </p:tavLst>
                                    </p:anim>
                                    <p:anim calcmode="lin" valueType="num">
                                      <p:cBhvr>
                                        <p:cTn id="22" dur="500" fill="hold"/>
                                        <p:tgtEl>
                                          <p:spTgt spid="50"/>
                                        </p:tgtEl>
                                        <p:attrNameLst>
                                          <p:attrName>ppt_y</p:attrName>
                                        </p:attrNameLst>
                                      </p:cBhvr>
                                      <p:tavLst>
                                        <p:tav tm="0">
                                          <p:val>
                                            <p:strVal val="#ppt_y"/>
                                          </p:val>
                                        </p:tav>
                                        <p:tav tm="100000">
                                          <p:val>
                                            <p:strVal val="#ppt_y"/>
                                          </p:val>
                                        </p:tav>
                                      </p:tavLst>
                                    </p:anim>
                                    <p:anim calcmode="lin" valueType="num">
                                      <p:cBhvr>
                                        <p:cTn id="23" dur="500" fill="hold"/>
                                        <p:tgtEl>
                                          <p:spTgt spid="50"/>
                                        </p:tgtEl>
                                        <p:attrNameLst>
                                          <p:attrName>ppt_w</p:attrName>
                                        </p:attrNameLst>
                                      </p:cBhvr>
                                      <p:tavLst>
                                        <p:tav tm="0">
                                          <p:val>
                                            <p:fltVal val="0"/>
                                          </p:val>
                                        </p:tav>
                                        <p:tav tm="100000">
                                          <p:val>
                                            <p:strVal val="#ppt_w"/>
                                          </p:val>
                                        </p:tav>
                                      </p:tavLst>
                                    </p:anim>
                                    <p:anim calcmode="lin" valueType="num">
                                      <p:cBhvr>
                                        <p:cTn id="24" dur="500" fill="hold"/>
                                        <p:tgtEl>
                                          <p:spTgt spid="50"/>
                                        </p:tgtEl>
                                        <p:attrNameLst>
                                          <p:attrName>ppt_h</p:attrName>
                                        </p:attrNameLst>
                                      </p:cBhvr>
                                      <p:tavLst>
                                        <p:tav tm="0">
                                          <p:val>
                                            <p:strVal val="#ppt_h"/>
                                          </p:val>
                                        </p:tav>
                                        <p:tav tm="100000">
                                          <p:val>
                                            <p:strVal val="#ppt_h"/>
                                          </p:val>
                                        </p:tav>
                                      </p:tavLst>
                                    </p:anim>
                                  </p:childTnLst>
                                </p:cTn>
                              </p:par>
                            </p:childTnLst>
                          </p:cTn>
                        </p:par>
                      </p:childTnLst>
                    </p:cTn>
                  </p:par>
                  <p:par>
                    <p:cTn id="25" fill="hold">
                      <p:stCondLst>
                        <p:cond delay="indefinite"/>
                      </p:stCondLst>
                      <p:childTnLst>
                        <p:par>
                          <p:cTn id="26" fill="hold">
                            <p:stCondLst>
                              <p:cond delay="0"/>
                            </p:stCondLst>
                            <p:childTnLst>
                              <p:par>
                                <p:cTn id="27" presetID="10" presetClass="entr" presetSubtype="0" fill="hold" grpId="0" nodeType="clickEffect">
                                  <p:stCondLst>
                                    <p:cond delay="0"/>
                                  </p:stCondLst>
                                  <p:childTnLst>
                                    <p:set>
                                      <p:cBhvr>
                                        <p:cTn id="28" dur="1" fill="hold">
                                          <p:stCondLst>
                                            <p:cond delay="0"/>
                                          </p:stCondLst>
                                        </p:cTn>
                                        <p:tgtEl>
                                          <p:spTgt spid="52"/>
                                        </p:tgtEl>
                                        <p:attrNameLst>
                                          <p:attrName>style.visibility</p:attrName>
                                        </p:attrNameLst>
                                      </p:cBhvr>
                                      <p:to>
                                        <p:strVal val="visible"/>
                                      </p:to>
                                    </p:set>
                                    <p:animEffect transition="in" filter="fade">
                                      <p:cBhvr>
                                        <p:cTn id="29" dur="500"/>
                                        <p:tgtEl>
                                          <p:spTgt spid="52"/>
                                        </p:tgtEl>
                                      </p:cBhvr>
                                    </p:animEffect>
                                  </p:childTnLst>
                                </p:cTn>
                              </p:par>
                              <p:par>
                                <p:cTn id="30" presetID="9" presetClass="emph" presetSubtype="0" grpId="1" nodeType="withEffect">
                                  <p:stCondLst>
                                    <p:cond delay="0"/>
                                  </p:stCondLst>
                                  <p:childTnLst>
                                    <p:set>
                                      <p:cBhvr rctx="PPT">
                                        <p:cTn id="31" dur="indefinite"/>
                                        <p:tgtEl>
                                          <p:spTgt spid="5"/>
                                        </p:tgtEl>
                                        <p:attrNameLst>
                                          <p:attrName>style.opacity</p:attrName>
                                        </p:attrNameLst>
                                      </p:cBhvr>
                                      <p:to>
                                        <p:strVal val="0.5"/>
                                      </p:to>
                                    </p:set>
                                    <p:animEffect filter="image" prLst="opacity: 0.5">
                                      <p:cBhvr rctx="IE">
                                        <p:cTn id="32" dur="indefinite"/>
                                        <p:tgtEl>
                                          <p:spTgt spid="5"/>
                                        </p:tgtEl>
                                      </p:cBhvr>
                                    </p:animEffect>
                                  </p:childTnLst>
                                </p:cTn>
                              </p:par>
                              <p:par>
                                <p:cTn id="33" presetID="9" presetClass="emph" presetSubtype="0" grpId="1" nodeType="withEffect">
                                  <p:stCondLst>
                                    <p:cond delay="0"/>
                                  </p:stCondLst>
                                  <p:childTnLst>
                                    <p:set>
                                      <p:cBhvr rctx="PPT">
                                        <p:cTn id="34" dur="indefinite"/>
                                        <p:tgtEl>
                                          <p:spTgt spid="6"/>
                                        </p:tgtEl>
                                        <p:attrNameLst>
                                          <p:attrName>style.opacity</p:attrName>
                                        </p:attrNameLst>
                                      </p:cBhvr>
                                      <p:to>
                                        <p:strVal val="0.5"/>
                                      </p:to>
                                    </p:set>
                                    <p:animEffect filter="image" prLst="opacity: 0.5">
                                      <p:cBhvr rctx="IE">
                                        <p:cTn id="35" dur="indefinite"/>
                                        <p:tgtEl>
                                          <p:spTgt spid="6"/>
                                        </p:tgtEl>
                                      </p:cBhvr>
                                    </p:animEffect>
                                  </p:childTnLst>
                                </p:cTn>
                              </p:par>
                              <p:par>
                                <p:cTn id="36" presetID="10" presetClass="entr" presetSubtype="0" fill="hold" grpId="0" nodeType="withEffect">
                                  <p:stCondLst>
                                    <p:cond delay="0"/>
                                  </p:stCondLst>
                                  <p:childTnLst>
                                    <p:set>
                                      <p:cBhvr>
                                        <p:cTn id="37" dur="1" fill="hold">
                                          <p:stCondLst>
                                            <p:cond delay="0"/>
                                          </p:stCondLst>
                                        </p:cTn>
                                        <p:tgtEl>
                                          <p:spTgt spid="10"/>
                                        </p:tgtEl>
                                        <p:attrNameLst>
                                          <p:attrName>style.visibility</p:attrName>
                                        </p:attrNameLst>
                                      </p:cBhvr>
                                      <p:to>
                                        <p:strVal val="visible"/>
                                      </p:to>
                                    </p:set>
                                    <p:animEffect transition="in" filter="fade">
                                      <p:cBhvr>
                                        <p:cTn id="38" dur="500"/>
                                        <p:tgtEl>
                                          <p:spTgt spid="10"/>
                                        </p:tgtEl>
                                      </p:cBhvr>
                                    </p:animEffect>
                                  </p:childTnLst>
                                </p:cTn>
                              </p:par>
                              <p:par>
                                <p:cTn id="39" presetID="17" presetClass="entr" presetSubtype="8" fill="hold" grpId="0" nodeType="withEffect">
                                  <p:stCondLst>
                                    <p:cond delay="0"/>
                                  </p:stCondLst>
                                  <p:childTnLst>
                                    <p:set>
                                      <p:cBhvr>
                                        <p:cTn id="40" dur="1" fill="hold">
                                          <p:stCondLst>
                                            <p:cond delay="0"/>
                                          </p:stCondLst>
                                        </p:cTn>
                                        <p:tgtEl>
                                          <p:spTgt spid="51"/>
                                        </p:tgtEl>
                                        <p:attrNameLst>
                                          <p:attrName>style.visibility</p:attrName>
                                        </p:attrNameLst>
                                      </p:cBhvr>
                                      <p:to>
                                        <p:strVal val="visible"/>
                                      </p:to>
                                    </p:set>
                                    <p:anim calcmode="lin" valueType="num">
                                      <p:cBhvr>
                                        <p:cTn id="41" dur="500" fill="hold"/>
                                        <p:tgtEl>
                                          <p:spTgt spid="51"/>
                                        </p:tgtEl>
                                        <p:attrNameLst>
                                          <p:attrName>ppt_x</p:attrName>
                                        </p:attrNameLst>
                                      </p:cBhvr>
                                      <p:tavLst>
                                        <p:tav tm="0">
                                          <p:val>
                                            <p:strVal val="#ppt_x-#ppt_w/2"/>
                                          </p:val>
                                        </p:tav>
                                        <p:tav tm="100000">
                                          <p:val>
                                            <p:strVal val="#ppt_x"/>
                                          </p:val>
                                        </p:tav>
                                      </p:tavLst>
                                    </p:anim>
                                    <p:anim calcmode="lin" valueType="num">
                                      <p:cBhvr>
                                        <p:cTn id="42" dur="500" fill="hold"/>
                                        <p:tgtEl>
                                          <p:spTgt spid="51"/>
                                        </p:tgtEl>
                                        <p:attrNameLst>
                                          <p:attrName>ppt_y</p:attrName>
                                        </p:attrNameLst>
                                      </p:cBhvr>
                                      <p:tavLst>
                                        <p:tav tm="0">
                                          <p:val>
                                            <p:strVal val="#ppt_y"/>
                                          </p:val>
                                        </p:tav>
                                        <p:tav tm="100000">
                                          <p:val>
                                            <p:strVal val="#ppt_y"/>
                                          </p:val>
                                        </p:tav>
                                      </p:tavLst>
                                    </p:anim>
                                    <p:anim calcmode="lin" valueType="num">
                                      <p:cBhvr>
                                        <p:cTn id="43" dur="500" fill="hold"/>
                                        <p:tgtEl>
                                          <p:spTgt spid="51"/>
                                        </p:tgtEl>
                                        <p:attrNameLst>
                                          <p:attrName>ppt_w</p:attrName>
                                        </p:attrNameLst>
                                      </p:cBhvr>
                                      <p:tavLst>
                                        <p:tav tm="0">
                                          <p:val>
                                            <p:fltVal val="0"/>
                                          </p:val>
                                        </p:tav>
                                        <p:tav tm="100000">
                                          <p:val>
                                            <p:strVal val="#ppt_w"/>
                                          </p:val>
                                        </p:tav>
                                      </p:tavLst>
                                    </p:anim>
                                    <p:anim calcmode="lin" valueType="num">
                                      <p:cBhvr>
                                        <p:cTn id="44" dur="500" fill="hold"/>
                                        <p:tgtEl>
                                          <p:spTgt spid="51"/>
                                        </p:tgtEl>
                                        <p:attrNameLst>
                                          <p:attrName>ppt_h</p:attrName>
                                        </p:attrNameLst>
                                      </p:cBhvr>
                                      <p:tavLst>
                                        <p:tav tm="0">
                                          <p:val>
                                            <p:strVal val="#ppt_h"/>
                                          </p:val>
                                        </p:tav>
                                        <p:tav tm="100000">
                                          <p:val>
                                            <p:strVal val="#ppt_h"/>
                                          </p:val>
                                        </p:tav>
                                      </p:tavLst>
                                    </p:anim>
                                  </p:childTnLst>
                                </p:cTn>
                              </p:par>
                            </p:childTnLst>
                          </p:cTn>
                        </p:par>
                      </p:childTnLst>
                    </p:cTn>
                  </p:par>
                  <p:par>
                    <p:cTn id="45" fill="hold">
                      <p:stCondLst>
                        <p:cond delay="indefinite"/>
                      </p:stCondLst>
                      <p:childTnLst>
                        <p:par>
                          <p:cTn id="46" fill="hold">
                            <p:stCondLst>
                              <p:cond delay="0"/>
                            </p:stCondLst>
                            <p:childTnLst>
                              <p:par>
                                <p:cTn id="47" presetID="10" presetClass="entr" presetSubtype="0" fill="hold" grpId="0" nodeType="clickEffect">
                                  <p:stCondLst>
                                    <p:cond delay="0"/>
                                  </p:stCondLst>
                                  <p:childTnLst>
                                    <p:set>
                                      <p:cBhvr>
                                        <p:cTn id="48" dur="1" fill="hold">
                                          <p:stCondLst>
                                            <p:cond delay="0"/>
                                          </p:stCondLst>
                                        </p:cTn>
                                        <p:tgtEl>
                                          <p:spTgt spid="11"/>
                                        </p:tgtEl>
                                        <p:attrNameLst>
                                          <p:attrName>style.visibility</p:attrName>
                                        </p:attrNameLst>
                                      </p:cBhvr>
                                      <p:to>
                                        <p:strVal val="visible"/>
                                      </p:to>
                                    </p:set>
                                    <p:animEffect transition="in" filter="fade">
                                      <p:cBhvr>
                                        <p:cTn id="49" dur="500"/>
                                        <p:tgtEl>
                                          <p:spTgt spid="11"/>
                                        </p:tgtEl>
                                      </p:cBhvr>
                                    </p:animEffect>
                                  </p:childTnLst>
                                </p:cTn>
                              </p:par>
                              <p:par>
                                <p:cTn id="50" presetID="9" presetClass="emph" presetSubtype="0" grpId="1" nodeType="withEffect">
                                  <p:stCondLst>
                                    <p:cond delay="0"/>
                                  </p:stCondLst>
                                  <p:childTnLst>
                                    <p:set>
                                      <p:cBhvr rctx="PPT">
                                        <p:cTn id="51" dur="indefinite"/>
                                        <p:tgtEl>
                                          <p:spTgt spid="52"/>
                                        </p:tgtEl>
                                        <p:attrNameLst>
                                          <p:attrName>style.opacity</p:attrName>
                                        </p:attrNameLst>
                                      </p:cBhvr>
                                      <p:to>
                                        <p:strVal val="0.5"/>
                                      </p:to>
                                    </p:set>
                                    <p:animEffect filter="image" prLst="opacity: 0.5">
                                      <p:cBhvr rctx="IE">
                                        <p:cTn id="52" dur="indefinite"/>
                                        <p:tgtEl>
                                          <p:spTgt spid="52"/>
                                        </p:tgtEl>
                                      </p:cBhvr>
                                    </p:animEffect>
                                  </p:childTnLst>
                                </p:cTn>
                              </p:par>
                              <p:par>
                                <p:cTn id="53" presetID="9" presetClass="emph" presetSubtype="0" grpId="1" nodeType="withEffect">
                                  <p:stCondLst>
                                    <p:cond delay="0"/>
                                  </p:stCondLst>
                                  <p:childTnLst>
                                    <p:set>
                                      <p:cBhvr rctx="PPT">
                                        <p:cTn id="54" dur="indefinite"/>
                                        <p:tgtEl>
                                          <p:spTgt spid="10"/>
                                        </p:tgtEl>
                                        <p:attrNameLst>
                                          <p:attrName>style.opacity</p:attrName>
                                        </p:attrNameLst>
                                      </p:cBhvr>
                                      <p:to>
                                        <p:strVal val="0.5"/>
                                      </p:to>
                                    </p:set>
                                    <p:animEffect filter="image" prLst="opacity: 0.5">
                                      <p:cBhvr rctx="IE">
                                        <p:cTn id="55" dur="indefinite"/>
                                        <p:tgtEl>
                                          <p:spTgt spid="10"/>
                                        </p:tgtEl>
                                      </p:cBhvr>
                                    </p:animEffect>
                                  </p:childTnLst>
                                </p:cTn>
                              </p:par>
                              <p:par>
                                <p:cTn id="56" presetID="9" presetClass="emph" presetSubtype="0" grpId="2" nodeType="withEffect">
                                  <p:stCondLst>
                                    <p:cond delay="0"/>
                                  </p:stCondLst>
                                  <p:childTnLst>
                                    <p:set>
                                      <p:cBhvr rctx="PPT">
                                        <p:cTn id="57" dur="indefinite"/>
                                        <p:tgtEl>
                                          <p:spTgt spid="5"/>
                                        </p:tgtEl>
                                        <p:attrNameLst>
                                          <p:attrName>style.opacity</p:attrName>
                                        </p:attrNameLst>
                                      </p:cBhvr>
                                      <p:to>
                                        <p:strVal val="0.25"/>
                                      </p:to>
                                    </p:set>
                                    <p:animEffect filter="image" prLst="opacity: 0.25">
                                      <p:cBhvr rctx="IE">
                                        <p:cTn id="58" dur="indefinite"/>
                                        <p:tgtEl>
                                          <p:spTgt spid="5"/>
                                        </p:tgtEl>
                                      </p:cBhvr>
                                    </p:animEffect>
                                  </p:childTnLst>
                                </p:cTn>
                              </p:par>
                              <p:par>
                                <p:cTn id="59" presetID="9" presetClass="emph" presetSubtype="0" grpId="2" nodeType="withEffect">
                                  <p:stCondLst>
                                    <p:cond delay="0"/>
                                  </p:stCondLst>
                                  <p:childTnLst>
                                    <p:set>
                                      <p:cBhvr rctx="PPT">
                                        <p:cTn id="60" dur="indefinite"/>
                                        <p:tgtEl>
                                          <p:spTgt spid="6"/>
                                        </p:tgtEl>
                                        <p:attrNameLst>
                                          <p:attrName>style.opacity</p:attrName>
                                        </p:attrNameLst>
                                      </p:cBhvr>
                                      <p:to>
                                        <p:strVal val="0.25"/>
                                      </p:to>
                                    </p:set>
                                    <p:animEffect filter="image" prLst="opacity: 0.25">
                                      <p:cBhvr rctx="IE">
                                        <p:cTn id="61" dur="indefinite"/>
                                        <p:tgtEl>
                                          <p:spTgt spid="6"/>
                                        </p:tgtEl>
                                      </p:cBhvr>
                                    </p:animEffect>
                                  </p:childTnLst>
                                </p:cTn>
                              </p:par>
                              <p:par>
                                <p:cTn id="62" presetID="10" presetClass="entr" presetSubtype="0" fill="hold" grpId="0" nodeType="withEffect">
                                  <p:stCondLst>
                                    <p:cond delay="0"/>
                                  </p:stCondLst>
                                  <p:childTnLst>
                                    <p:set>
                                      <p:cBhvr>
                                        <p:cTn id="63" dur="1" fill="hold">
                                          <p:stCondLst>
                                            <p:cond delay="0"/>
                                          </p:stCondLst>
                                        </p:cTn>
                                        <p:tgtEl>
                                          <p:spTgt spid="54"/>
                                        </p:tgtEl>
                                        <p:attrNameLst>
                                          <p:attrName>style.visibility</p:attrName>
                                        </p:attrNameLst>
                                      </p:cBhvr>
                                      <p:to>
                                        <p:strVal val="visible"/>
                                      </p:to>
                                    </p:set>
                                    <p:animEffect transition="in" filter="fade">
                                      <p:cBhvr>
                                        <p:cTn id="64" dur="500"/>
                                        <p:tgtEl>
                                          <p:spTgt spid="54"/>
                                        </p:tgtEl>
                                      </p:cBhvr>
                                    </p:animEffect>
                                  </p:childTnLst>
                                </p:cTn>
                              </p:par>
                              <p:par>
                                <p:cTn id="65" presetID="17" presetClass="entr" presetSubtype="8" fill="hold" grpId="0" nodeType="withEffect">
                                  <p:stCondLst>
                                    <p:cond delay="0"/>
                                  </p:stCondLst>
                                  <p:childTnLst>
                                    <p:set>
                                      <p:cBhvr>
                                        <p:cTn id="66" dur="1" fill="hold">
                                          <p:stCondLst>
                                            <p:cond delay="0"/>
                                          </p:stCondLst>
                                        </p:cTn>
                                        <p:tgtEl>
                                          <p:spTgt spid="53"/>
                                        </p:tgtEl>
                                        <p:attrNameLst>
                                          <p:attrName>style.visibility</p:attrName>
                                        </p:attrNameLst>
                                      </p:cBhvr>
                                      <p:to>
                                        <p:strVal val="visible"/>
                                      </p:to>
                                    </p:set>
                                    <p:anim calcmode="lin" valueType="num">
                                      <p:cBhvr>
                                        <p:cTn id="67" dur="500" fill="hold"/>
                                        <p:tgtEl>
                                          <p:spTgt spid="53"/>
                                        </p:tgtEl>
                                        <p:attrNameLst>
                                          <p:attrName>ppt_x</p:attrName>
                                        </p:attrNameLst>
                                      </p:cBhvr>
                                      <p:tavLst>
                                        <p:tav tm="0">
                                          <p:val>
                                            <p:strVal val="#ppt_x-#ppt_w/2"/>
                                          </p:val>
                                        </p:tav>
                                        <p:tav tm="100000">
                                          <p:val>
                                            <p:strVal val="#ppt_x"/>
                                          </p:val>
                                        </p:tav>
                                      </p:tavLst>
                                    </p:anim>
                                    <p:anim calcmode="lin" valueType="num">
                                      <p:cBhvr>
                                        <p:cTn id="68" dur="500" fill="hold"/>
                                        <p:tgtEl>
                                          <p:spTgt spid="53"/>
                                        </p:tgtEl>
                                        <p:attrNameLst>
                                          <p:attrName>ppt_y</p:attrName>
                                        </p:attrNameLst>
                                      </p:cBhvr>
                                      <p:tavLst>
                                        <p:tav tm="0">
                                          <p:val>
                                            <p:strVal val="#ppt_y"/>
                                          </p:val>
                                        </p:tav>
                                        <p:tav tm="100000">
                                          <p:val>
                                            <p:strVal val="#ppt_y"/>
                                          </p:val>
                                        </p:tav>
                                      </p:tavLst>
                                    </p:anim>
                                    <p:anim calcmode="lin" valueType="num">
                                      <p:cBhvr>
                                        <p:cTn id="69" dur="500" fill="hold"/>
                                        <p:tgtEl>
                                          <p:spTgt spid="53"/>
                                        </p:tgtEl>
                                        <p:attrNameLst>
                                          <p:attrName>ppt_w</p:attrName>
                                        </p:attrNameLst>
                                      </p:cBhvr>
                                      <p:tavLst>
                                        <p:tav tm="0">
                                          <p:val>
                                            <p:fltVal val="0"/>
                                          </p:val>
                                        </p:tav>
                                        <p:tav tm="100000">
                                          <p:val>
                                            <p:strVal val="#ppt_w"/>
                                          </p:val>
                                        </p:tav>
                                      </p:tavLst>
                                    </p:anim>
                                    <p:anim calcmode="lin" valueType="num">
                                      <p:cBhvr>
                                        <p:cTn id="70" dur="500" fill="hold"/>
                                        <p:tgtEl>
                                          <p:spTgt spid="53"/>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6" grpId="1" animBg="1"/>
      <p:bldP spid="6" grpId="2" animBg="1"/>
      <p:bldP spid="5" grpId="0" animBg="1"/>
      <p:bldP spid="5" grpId="1" animBg="1"/>
      <p:bldP spid="5" grpId="2" animBg="1"/>
      <p:bldP spid="12" grpId="0" animBg="1"/>
      <p:bldP spid="50" grpId="0" animBg="1"/>
      <p:bldP spid="51" grpId="0" animBg="1"/>
      <p:bldP spid="53" grpId="0" animBg="1"/>
      <p:bldP spid="52" grpId="0" animBg="1"/>
      <p:bldP spid="52" grpId="1" animBg="1"/>
      <p:bldP spid="54" grpId="0" animBg="1"/>
      <p:bldP spid="10" grpId="0" animBg="1"/>
      <p:bldP spid="10" grpId="1" animBg="1"/>
      <p:bldP spid="11"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AutoShape 38"/>
          <p:cNvSpPr>
            <a:spLocks noChangeArrowheads="1"/>
          </p:cNvSpPr>
          <p:nvPr/>
        </p:nvSpPr>
        <p:spPr bwMode="invGray">
          <a:xfrm>
            <a:off x="603504" y="1501565"/>
            <a:ext cx="5257800" cy="2286601"/>
          </a:xfrm>
          <a:prstGeom prst="roundRect">
            <a:avLst>
              <a:gd name="adj" fmla="val 16667"/>
            </a:avLst>
          </a:prstGeom>
          <a:ln>
            <a:headEnd type="none" w="med" len="med"/>
            <a:tailEnd type="none" w="med" len="med"/>
          </a:ln>
        </p:spPr>
        <p:style>
          <a:lnRef idx="3">
            <a:schemeClr val="lt1"/>
          </a:lnRef>
          <a:fillRef idx="1">
            <a:schemeClr val="accent3"/>
          </a:fillRef>
          <a:effectRef idx="1">
            <a:schemeClr val="accent3"/>
          </a:effectRef>
          <a:fontRef idx="minor">
            <a:schemeClr val="lt1"/>
          </a:fontRef>
        </p:style>
        <p:txBody>
          <a:bodyPr vert="horz" wrap="square" lIns="91440" tIns="45720" rIns="91440" bIns="45720" anchor="t" anchorCtr="0" compatLnSpc="1">
            <a:noAutofit/>
          </a:bodyPr>
          <a:lstStyle/>
          <a:p>
            <a:pPr>
              <a:lnSpc>
                <a:spcPct val="85000"/>
              </a:lnSpc>
              <a:spcBef>
                <a:spcPct val="20000"/>
              </a:spcBef>
            </a:pPr>
            <a:r>
              <a:rPr lang="en-US" dirty="0" smtClean="0">
                <a:solidFill>
                  <a:srgbClr val="FFFFFF">
                    <a:alpha val="100000"/>
                  </a:srgbClr>
                </a:solidFill>
                <a:latin typeface="Lucida Console" pitchFamily="49" charset="0"/>
                <a:cs typeface="Segoe UI" pitchFamily="34" charset="0"/>
              </a:rPr>
              <a:t>CREATE TABLE </a:t>
            </a:r>
            <a:r>
              <a:rPr lang="en-US" dirty="0" err="1" smtClean="0">
                <a:solidFill>
                  <a:srgbClr val="FFFFFF">
                    <a:alpha val="100000"/>
                  </a:srgbClr>
                </a:solidFill>
                <a:latin typeface="Lucida Console" pitchFamily="49" charset="0"/>
                <a:cs typeface="Segoe UI" pitchFamily="34" charset="0"/>
              </a:rPr>
              <a:t>dbo.Auction</a:t>
            </a:r>
            <a:endParaRPr lang="en-US" dirty="0" smtClean="0">
              <a:solidFill>
                <a:srgbClr val="FFFFFF">
                  <a:alpha val="100000"/>
                </a:srgbClr>
              </a:solidFill>
              <a:latin typeface="Lucida Console" pitchFamily="49" charset="0"/>
              <a:cs typeface="Segoe UI" pitchFamily="34" charset="0"/>
            </a:endParaRPr>
          </a:p>
          <a:p>
            <a:pPr>
              <a:lnSpc>
                <a:spcPct val="85000"/>
              </a:lnSpc>
              <a:spcBef>
                <a:spcPct val="20000"/>
              </a:spcBef>
            </a:pPr>
            <a:r>
              <a:rPr lang="en-US" dirty="0" smtClean="0">
                <a:solidFill>
                  <a:srgbClr val="FFFFFF">
                    <a:alpha val="100000"/>
                  </a:srgbClr>
                </a:solidFill>
                <a:latin typeface="Lucida Console" pitchFamily="49" charset="0"/>
                <a:cs typeface="Segoe UI" pitchFamily="34" charset="0"/>
              </a:rPr>
              <a:t>( </a:t>
            </a:r>
          </a:p>
          <a:p>
            <a:pPr>
              <a:lnSpc>
                <a:spcPct val="85000"/>
              </a:lnSpc>
              <a:spcBef>
                <a:spcPct val="20000"/>
              </a:spcBef>
            </a:pPr>
            <a:r>
              <a:rPr lang="en-US" dirty="0" smtClean="0">
                <a:solidFill>
                  <a:srgbClr val="FFFFFF">
                    <a:alpha val="100000"/>
                  </a:srgbClr>
                </a:solidFill>
                <a:latin typeface="Lucida Console" pitchFamily="49" charset="0"/>
                <a:cs typeface="Segoe UI" pitchFamily="34" charset="0"/>
              </a:rPr>
              <a:t> id    INT NOT NULL,</a:t>
            </a:r>
          </a:p>
          <a:p>
            <a:pPr>
              <a:lnSpc>
                <a:spcPct val="85000"/>
              </a:lnSpc>
              <a:spcBef>
                <a:spcPct val="20000"/>
              </a:spcBef>
            </a:pPr>
            <a:r>
              <a:rPr lang="en-US" dirty="0" smtClean="0">
                <a:solidFill>
                  <a:srgbClr val="FFFFFF">
                    <a:alpha val="100000"/>
                  </a:srgbClr>
                </a:solidFill>
                <a:latin typeface="Lucida Console" pitchFamily="49" charset="0"/>
                <a:cs typeface="Segoe UI" pitchFamily="34" charset="0"/>
              </a:rPr>
              <a:t> name  VARCHAR(25) NOT NULL</a:t>
            </a:r>
          </a:p>
          <a:p>
            <a:pPr>
              <a:lnSpc>
                <a:spcPct val="85000"/>
              </a:lnSpc>
              <a:spcBef>
                <a:spcPct val="20000"/>
              </a:spcBef>
            </a:pPr>
            <a:r>
              <a:rPr lang="en-US" dirty="0" smtClean="0">
                <a:solidFill>
                  <a:srgbClr val="FFFFFF">
                    <a:alpha val="100000"/>
                  </a:srgbClr>
                </a:solidFill>
                <a:latin typeface="Lucida Console" pitchFamily="49" charset="0"/>
                <a:cs typeface="Segoe UI" pitchFamily="34" charset="0"/>
              </a:rPr>
              <a:t>)</a:t>
            </a:r>
            <a:endParaRPr lang="en-US" dirty="0">
              <a:solidFill>
                <a:srgbClr val="FFFFFF">
                  <a:alpha val="100000"/>
                </a:srgbClr>
              </a:solidFill>
              <a:latin typeface="Lucida Console" pitchFamily="49" charset="0"/>
              <a:cs typeface="Segoe UI" pitchFamily="34" charset="0"/>
            </a:endParaRPr>
          </a:p>
        </p:txBody>
      </p:sp>
      <p:sp>
        <p:nvSpPr>
          <p:cNvPr id="52" name="AutoShape 38"/>
          <p:cNvSpPr>
            <a:spLocks noChangeArrowheads="1"/>
          </p:cNvSpPr>
          <p:nvPr/>
        </p:nvSpPr>
        <p:spPr bwMode="invGray">
          <a:xfrm>
            <a:off x="1271016" y="1501565"/>
            <a:ext cx="5257800" cy="2286000"/>
          </a:xfrm>
          <a:prstGeom prst="roundRect">
            <a:avLst>
              <a:gd name="adj" fmla="val 16667"/>
            </a:avLst>
          </a:prstGeom>
          <a:ln>
            <a:headEnd type="none" w="med" len="med"/>
            <a:tailEnd type="none" w="med" len="med"/>
          </a:ln>
        </p:spPr>
        <p:style>
          <a:lnRef idx="3">
            <a:schemeClr val="lt1"/>
          </a:lnRef>
          <a:fillRef idx="1">
            <a:schemeClr val="accent3"/>
          </a:fillRef>
          <a:effectRef idx="1">
            <a:schemeClr val="accent3"/>
          </a:effectRef>
          <a:fontRef idx="minor">
            <a:schemeClr val="lt1"/>
          </a:fontRef>
        </p:style>
        <p:txBody>
          <a:bodyPr vert="horz" wrap="square" lIns="91440" tIns="45720" rIns="91440" bIns="45720" anchor="t" anchorCtr="0" compatLnSpc="1">
            <a:noAutofit/>
          </a:bodyPr>
          <a:lstStyle/>
          <a:p>
            <a:pPr>
              <a:lnSpc>
                <a:spcPct val="85000"/>
              </a:lnSpc>
              <a:spcBef>
                <a:spcPct val="20000"/>
              </a:spcBef>
            </a:pPr>
            <a:r>
              <a:rPr lang="en-US" dirty="0" smtClean="0">
                <a:solidFill>
                  <a:srgbClr val="FFFFFF">
                    <a:alpha val="100000"/>
                  </a:srgbClr>
                </a:solidFill>
                <a:latin typeface="Lucida Console" pitchFamily="49" charset="0"/>
                <a:cs typeface="Segoe UI" pitchFamily="34" charset="0"/>
              </a:rPr>
              <a:t>CREATE TABLE </a:t>
            </a:r>
            <a:r>
              <a:rPr lang="en-US" dirty="0" err="1" smtClean="0">
                <a:solidFill>
                  <a:srgbClr val="FFFFFF">
                    <a:alpha val="100000"/>
                  </a:srgbClr>
                </a:solidFill>
                <a:latin typeface="Lucida Console" pitchFamily="49" charset="0"/>
                <a:cs typeface="Segoe UI" pitchFamily="34" charset="0"/>
              </a:rPr>
              <a:t>dbo.Auction</a:t>
            </a:r>
            <a:endParaRPr lang="en-US" dirty="0" smtClean="0">
              <a:solidFill>
                <a:srgbClr val="FFFFFF">
                  <a:alpha val="100000"/>
                </a:srgbClr>
              </a:solidFill>
              <a:latin typeface="Lucida Console" pitchFamily="49" charset="0"/>
              <a:cs typeface="Segoe UI" pitchFamily="34" charset="0"/>
            </a:endParaRPr>
          </a:p>
          <a:p>
            <a:pPr>
              <a:lnSpc>
                <a:spcPct val="85000"/>
              </a:lnSpc>
              <a:spcBef>
                <a:spcPct val="20000"/>
              </a:spcBef>
            </a:pPr>
            <a:r>
              <a:rPr lang="en-US" dirty="0" smtClean="0">
                <a:solidFill>
                  <a:srgbClr val="FFFFFF">
                    <a:alpha val="100000"/>
                  </a:srgbClr>
                </a:solidFill>
                <a:latin typeface="Lucida Console" pitchFamily="49" charset="0"/>
                <a:cs typeface="Segoe UI" pitchFamily="34" charset="0"/>
              </a:rPr>
              <a:t>( </a:t>
            </a:r>
          </a:p>
          <a:p>
            <a:pPr>
              <a:lnSpc>
                <a:spcPct val="85000"/>
              </a:lnSpc>
              <a:spcBef>
                <a:spcPct val="20000"/>
              </a:spcBef>
            </a:pPr>
            <a:r>
              <a:rPr lang="en-US" dirty="0" smtClean="0">
                <a:solidFill>
                  <a:srgbClr val="FFFFFF">
                    <a:alpha val="100000"/>
                  </a:srgbClr>
                </a:solidFill>
                <a:latin typeface="Lucida Console" pitchFamily="49" charset="0"/>
                <a:cs typeface="Segoe UI" pitchFamily="34" charset="0"/>
              </a:rPr>
              <a:t> id    INT NOT NULL,</a:t>
            </a:r>
          </a:p>
          <a:p>
            <a:pPr>
              <a:lnSpc>
                <a:spcPct val="85000"/>
              </a:lnSpc>
              <a:spcBef>
                <a:spcPct val="20000"/>
              </a:spcBef>
            </a:pPr>
            <a:r>
              <a:rPr lang="en-US" dirty="0" smtClean="0">
                <a:solidFill>
                  <a:srgbClr val="FFFFFF">
                    <a:alpha val="100000"/>
                  </a:srgbClr>
                </a:solidFill>
                <a:latin typeface="Lucida Console" pitchFamily="49" charset="0"/>
                <a:cs typeface="Segoe UI" pitchFamily="34" charset="0"/>
              </a:rPr>
              <a:t> name  VARCHAR(25) NOT NULL,</a:t>
            </a:r>
          </a:p>
          <a:p>
            <a:pPr>
              <a:lnSpc>
                <a:spcPct val="85000"/>
              </a:lnSpc>
              <a:spcBef>
                <a:spcPct val="20000"/>
              </a:spcBef>
            </a:pPr>
            <a:r>
              <a:rPr lang="en-US" dirty="0" smtClean="0">
                <a:solidFill>
                  <a:srgbClr val="FFFFFF">
                    <a:alpha val="100000"/>
                  </a:srgbClr>
                </a:solidFill>
                <a:latin typeface="Lucida Console" pitchFamily="49" charset="0"/>
                <a:cs typeface="Segoe UI" pitchFamily="34" charset="0"/>
              </a:rPr>
              <a:t> </a:t>
            </a:r>
            <a:r>
              <a:rPr lang="en-US" dirty="0" err="1" smtClean="0">
                <a:solidFill>
                  <a:srgbClr val="FFFF00"/>
                </a:solidFill>
                <a:latin typeface="Lucida Console" pitchFamily="49" charset="0"/>
                <a:cs typeface="Segoe UI" pitchFamily="34" charset="0"/>
              </a:rPr>
              <a:t>startTime</a:t>
            </a:r>
            <a:r>
              <a:rPr lang="en-US" dirty="0" smtClean="0">
                <a:solidFill>
                  <a:srgbClr val="FFFF00"/>
                </a:solidFill>
                <a:latin typeface="Lucida Console" pitchFamily="49" charset="0"/>
                <a:cs typeface="Segoe UI" pitchFamily="34" charset="0"/>
              </a:rPr>
              <a:t> DATETIME NULL</a:t>
            </a:r>
          </a:p>
          <a:p>
            <a:pPr>
              <a:lnSpc>
                <a:spcPct val="85000"/>
              </a:lnSpc>
              <a:spcBef>
                <a:spcPct val="20000"/>
              </a:spcBef>
            </a:pPr>
            <a:r>
              <a:rPr lang="en-US" dirty="0" smtClean="0">
                <a:solidFill>
                  <a:srgbClr val="FFFFFF">
                    <a:alpha val="100000"/>
                  </a:srgbClr>
                </a:solidFill>
                <a:latin typeface="Lucida Console" pitchFamily="49" charset="0"/>
                <a:cs typeface="Segoe UI" pitchFamily="34" charset="0"/>
              </a:rPr>
              <a:t>)</a:t>
            </a:r>
            <a:endParaRPr lang="en-US" dirty="0">
              <a:solidFill>
                <a:srgbClr val="FFFFFF">
                  <a:alpha val="100000"/>
                </a:srgbClr>
              </a:solidFill>
              <a:latin typeface="Lucida Console" pitchFamily="49" charset="0"/>
              <a:cs typeface="Segoe UI" pitchFamily="34" charset="0"/>
            </a:endParaRPr>
          </a:p>
        </p:txBody>
      </p:sp>
      <p:grpSp>
        <p:nvGrpSpPr>
          <p:cNvPr id="3" name="Group 10"/>
          <p:cNvGrpSpPr>
            <a:grpSpLocks/>
          </p:cNvGrpSpPr>
          <p:nvPr/>
        </p:nvGrpSpPr>
        <p:grpSpPr bwMode="auto">
          <a:xfrm>
            <a:off x="7340085" y="4473584"/>
            <a:ext cx="1663700" cy="2184401"/>
            <a:chOff x="4626" y="371"/>
            <a:chExt cx="1048" cy="1376"/>
          </a:xfrm>
        </p:grpSpPr>
        <p:pic>
          <p:nvPicPr>
            <p:cNvPr id="56" name="Picture 11"/>
            <p:cNvPicPr>
              <a:picLocks noChangeAspect="1" noChangeArrowheads="1"/>
            </p:cNvPicPr>
            <p:nvPr/>
          </p:nvPicPr>
          <p:blipFill>
            <a:blip r:embed="rId4" cstate="print"/>
            <a:srcRect/>
            <a:stretch>
              <a:fillRect/>
            </a:stretch>
          </p:blipFill>
          <p:spPr bwMode="auto">
            <a:xfrm>
              <a:off x="4792" y="764"/>
              <a:ext cx="655" cy="983"/>
            </a:xfrm>
            <a:prstGeom prst="rect">
              <a:avLst/>
            </a:prstGeom>
            <a:noFill/>
            <a:ln w="9525" cap="flat" cmpd="sng" algn="ctr">
              <a:noFill/>
              <a:prstDash val="solid"/>
              <a:miter lim="800000"/>
              <a:headEnd type="none" w="med" len="med"/>
              <a:tailEnd type="none" w="med" len="med"/>
            </a:ln>
            <a:effectLst/>
          </p:spPr>
        </p:pic>
        <p:sp>
          <p:nvSpPr>
            <p:cNvPr id="57" name="Text Box 12"/>
            <p:cNvSpPr txBox="1">
              <a:spLocks noChangeArrowheads="1"/>
            </p:cNvSpPr>
            <p:nvPr/>
          </p:nvSpPr>
          <p:spPr bwMode="auto">
            <a:xfrm>
              <a:off x="4626" y="371"/>
              <a:ext cx="1048" cy="446"/>
            </a:xfrm>
            <a:prstGeom prst="rect">
              <a:avLst/>
            </a:prstGeom>
            <a:noFill/>
            <a:ln w="12700" cap="flat" cmpd="sng" algn="ctr">
              <a:noFill/>
              <a:prstDash val="solid"/>
              <a:miter lim="800000"/>
              <a:headEnd type="none" w="med" len="med"/>
              <a:tailEnd type="none" w="med" len="med"/>
            </a:ln>
            <a:effectLst>
              <a:outerShdw dist="35921" dir="2700000" algn="ctr" rotWithShape="0">
                <a:schemeClr val="bg2"/>
              </a:outerShdw>
            </a:effectLst>
          </p:spPr>
          <p:txBody>
            <a:bodyPr vert="horz" wrap="square" lIns="91440" tIns="45720" rIns="91440" bIns="45720" anchor="t" compatLnSpc="1">
              <a:spAutoFit/>
            </a:bodyPr>
            <a:lstStyle/>
            <a:p>
              <a:pPr algn="ctr" fontAlgn="base">
                <a:spcBef>
                  <a:spcPct val="0"/>
                </a:spcBef>
                <a:spcAft>
                  <a:spcPct val="0"/>
                </a:spcAft>
              </a:pPr>
              <a:r>
                <a:rPr lang="en-US" sz="2000" b="1" dirty="0" smtClean="0">
                  <a:solidFill>
                    <a:schemeClr val="tx1">
                      <a:alpha val="100000"/>
                    </a:schemeClr>
                  </a:solidFill>
                  <a:latin typeface="Arial"/>
                </a:rPr>
                <a:t>Incremental</a:t>
              </a:r>
              <a:br>
                <a:rPr lang="en-US" sz="2000" b="1" dirty="0" smtClean="0">
                  <a:solidFill>
                    <a:schemeClr val="tx1">
                      <a:alpha val="100000"/>
                    </a:schemeClr>
                  </a:solidFill>
                  <a:latin typeface="Arial"/>
                </a:rPr>
              </a:br>
              <a:r>
                <a:rPr lang="en-US" sz="2000" b="1" dirty="0" smtClean="0">
                  <a:solidFill>
                    <a:schemeClr val="tx1">
                      <a:alpha val="100000"/>
                    </a:schemeClr>
                  </a:solidFill>
                  <a:latin typeface="Arial"/>
                </a:rPr>
                <a:t>Deployment</a:t>
              </a:r>
              <a:endParaRPr lang="en-US" dirty="0"/>
            </a:p>
          </p:txBody>
        </p:sp>
      </p:grpSp>
      <p:grpSp>
        <p:nvGrpSpPr>
          <p:cNvPr id="4" name="Group 60"/>
          <p:cNvGrpSpPr/>
          <p:nvPr/>
        </p:nvGrpSpPr>
        <p:grpSpPr>
          <a:xfrm>
            <a:off x="7411634" y="1610121"/>
            <a:ext cx="1558925" cy="1963738"/>
            <a:chOff x="9406688" y="3262969"/>
            <a:chExt cx="1558925" cy="1963738"/>
          </a:xfrm>
        </p:grpSpPr>
        <p:pic>
          <p:nvPicPr>
            <p:cNvPr id="58" name="Picture 11"/>
            <p:cNvPicPr>
              <a:picLocks noChangeAspect="1" noChangeArrowheads="1"/>
            </p:cNvPicPr>
            <p:nvPr/>
          </p:nvPicPr>
          <p:blipFill>
            <a:blip r:embed="rId4" cstate="print">
              <a:duotone>
                <a:prstClr val="black"/>
                <a:schemeClr val="accent2">
                  <a:tint val="45000"/>
                  <a:satMod val="400000"/>
                </a:schemeClr>
              </a:duotone>
            </a:blip>
            <a:srcRect/>
            <a:stretch>
              <a:fillRect/>
            </a:stretch>
          </p:blipFill>
          <p:spPr bwMode="auto">
            <a:xfrm>
              <a:off x="9617826" y="3666194"/>
              <a:ext cx="1039813" cy="1560513"/>
            </a:xfrm>
            <a:prstGeom prst="rect">
              <a:avLst/>
            </a:prstGeom>
            <a:noFill/>
            <a:ln w="9525" cap="flat" cmpd="sng" algn="ctr">
              <a:noFill/>
              <a:prstDash val="solid"/>
              <a:miter lim="800000"/>
              <a:headEnd type="none" w="med" len="med"/>
              <a:tailEnd type="none" w="med" len="med"/>
            </a:ln>
            <a:effectLst/>
          </p:spPr>
        </p:pic>
        <p:sp>
          <p:nvSpPr>
            <p:cNvPr id="59" name="Text Box 12"/>
            <p:cNvSpPr txBox="1">
              <a:spLocks noChangeArrowheads="1"/>
            </p:cNvSpPr>
            <p:nvPr/>
          </p:nvSpPr>
          <p:spPr bwMode="auto">
            <a:xfrm>
              <a:off x="9406688" y="3262969"/>
              <a:ext cx="1558925" cy="707886"/>
            </a:xfrm>
            <a:prstGeom prst="rect">
              <a:avLst/>
            </a:prstGeom>
            <a:noFill/>
            <a:ln w="12700" cap="flat" cmpd="sng" algn="ctr">
              <a:noFill/>
              <a:prstDash val="solid"/>
              <a:miter lim="800000"/>
              <a:headEnd type="none" w="med" len="med"/>
              <a:tailEnd type="none" w="med" len="med"/>
            </a:ln>
            <a:effectLst>
              <a:outerShdw dist="35921" dir="2700000" algn="ctr" rotWithShape="0">
                <a:schemeClr val="bg2"/>
              </a:outerShdw>
            </a:effectLst>
          </p:spPr>
          <p:txBody>
            <a:bodyPr vert="horz" wrap="square" lIns="91440" tIns="45720" rIns="91440" bIns="45720" anchor="t" compatLnSpc="1">
              <a:spAutoFit/>
            </a:bodyPr>
            <a:lstStyle/>
            <a:p>
              <a:pPr algn="ctr" fontAlgn="base">
                <a:spcBef>
                  <a:spcPct val="0"/>
                </a:spcBef>
                <a:spcAft>
                  <a:spcPct val="0"/>
                </a:spcAft>
              </a:pPr>
              <a:r>
                <a:rPr lang="en-US" sz="2000" b="1" dirty="0" smtClean="0">
                  <a:solidFill>
                    <a:schemeClr val="tx1">
                      <a:alpha val="100000"/>
                    </a:schemeClr>
                  </a:solidFill>
                  <a:latin typeface="Arial"/>
                </a:rPr>
                <a:t>Logical</a:t>
              </a:r>
              <a:br>
                <a:rPr lang="en-US" sz="2000" b="1" dirty="0" smtClean="0">
                  <a:solidFill>
                    <a:schemeClr val="tx1">
                      <a:alpha val="100000"/>
                    </a:schemeClr>
                  </a:solidFill>
                  <a:latin typeface="Arial"/>
                </a:rPr>
              </a:br>
              <a:r>
                <a:rPr lang="en-US" sz="2000" b="1" dirty="0" smtClean="0">
                  <a:solidFill>
                    <a:schemeClr val="tx1">
                      <a:alpha val="100000"/>
                    </a:schemeClr>
                  </a:solidFill>
                  <a:latin typeface="Arial"/>
                </a:rPr>
                <a:t>Database</a:t>
              </a:r>
              <a:endParaRPr lang="en-US" dirty="0"/>
            </a:p>
          </p:txBody>
        </p:sp>
        <p:pic>
          <p:nvPicPr>
            <p:cNvPr id="60" name="Picture 8"/>
            <p:cNvPicPr>
              <a:picLocks noChangeAspect="1" noChangeArrowheads="1"/>
            </p:cNvPicPr>
            <p:nvPr/>
          </p:nvPicPr>
          <p:blipFill>
            <a:blip r:embed="rId5" cstate="print"/>
            <a:srcRect/>
            <a:stretch>
              <a:fillRect/>
            </a:stretch>
          </p:blipFill>
          <p:spPr bwMode="auto">
            <a:xfrm>
              <a:off x="10171628" y="4631142"/>
              <a:ext cx="481013" cy="576263"/>
            </a:xfrm>
            <a:prstGeom prst="rect">
              <a:avLst/>
            </a:prstGeom>
            <a:noFill/>
            <a:ln w="9525" cap="flat" cmpd="sng" algn="ctr">
              <a:noFill/>
              <a:prstDash val="solid"/>
              <a:miter lim="800000"/>
              <a:headEnd type="none" w="med" len="med"/>
              <a:tailEnd type="none" w="med" len="med"/>
            </a:ln>
            <a:effectLst/>
          </p:spPr>
        </p:pic>
      </p:grpSp>
      <p:sp>
        <p:nvSpPr>
          <p:cNvPr id="2" name="Title 1"/>
          <p:cNvSpPr>
            <a:spLocks noGrp="1"/>
          </p:cNvSpPr>
          <p:nvPr>
            <p:ph type="title"/>
          </p:nvPr>
        </p:nvSpPr>
        <p:spPr>
          <a:xfrm>
            <a:off x="1219200" y="230188"/>
            <a:ext cx="7543800" cy="997196"/>
          </a:xfrm>
        </p:spPr>
        <p:txBody>
          <a:bodyPr>
            <a:normAutofit fontScale="90000"/>
          </a:bodyPr>
          <a:lstStyle/>
          <a:p>
            <a:r>
              <a:rPr lang="en-US" dirty="0" smtClean="0"/>
              <a:t>Deployment</a:t>
            </a:r>
            <a:r>
              <a:rPr lang="en-US" sz="4400" dirty="0" smtClean="0"/>
              <a:t/>
            </a:r>
            <a:br>
              <a:rPr lang="en-US" sz="4400" dirty="0" smtClean="0"/>
            </a:br>
            <a:r>
              <a:rPr lang="en-US" dirty="0" smtClean="0"/>
              <a:t>The “Visual Studio” Approach</a:t>
            </a:r>
            <a:endParaRPr lang="en-US" dirty="0"/>
          </a:p>
        </p:txBody>
      </p:sp>
      <p:sp>
        <p:nvSpPr>
          <p:cNvPr id="12" name="Right Arrow 11"/>
          <p:cNvSpPr/>
          <p:nvPr/>
        </p:nvSpPr>
        <p:spPr bwMode="auto">
          <a:xfrm>
            <a:off x="109727" y="3913993"/>
            <a:ext cx="8513064" cy="454598"/>
          </a:xfrm>
          <a:prstGeom prst="rightArrow">
            <a:avLst/>
          </a:prstGeom>
          <a:ln>
            <a:headEnd type="none" w="med" len="med"/>
            <a:tailEnd type="none" w="med" len="med"/>
          </a:ln>
        </p:spPr>
        <p:style>
          <a:lnRef idx="1">
            <a:schemeClr val="accent5"/>
          </a:lnRef>
          <a:fillRef idx="3">
            <a:schemeClr val="accent5"/>
          </a:fillRef>
          <a:effectRef idx="2">
            <a:schemeClr val="accent5"/>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r" defTabSz="914400" rtl="0" eaLnBrk="1" fontAlgn="base" latinLnBrk="0" hangingPunct="1">
              <a:lnSpc>
                <a:spcPct val="100000"/>
              </a:lnSpc>
              <a:spcBef>
                <a:spcPct val="0"/>
              </a:spcBef>
              <a:spcAft>
                <a:spcPct val="0"/>
              </a:spcAft>
              <a:buClrTx/>
              <a:buSzTx/>
              <a:buFontTx/>
              <a:buNone/>
              <a:tabLst/>
            </a:pPr>
            <a:r>
              <a:rPr kumimoji="0" lang="en-US" b="1" i="0" u="none" strike="noStrike" cap="none" normalizeH="0" baseline="0" dirty="0" smtClean="0">
                <a:solidFill>
                  <a:schemeClr val="tx1"/>
                </a:solidFill>
                <a:effectLst/>
                <a:latin typeface="Segoe Semibold" pitchFamily="34" charset="0"/>
              </a:rPr>
              <a:t>Revision History</a:t>
            </a:r>
          </a:p>
        </p:txBody>
      </p:sp>
      <p:sp>
        <p:nvSpPr>
          <p:cNvPr id="54" name="AutoShape 38"/>
          <p:cNvSpPr>
            <a:spLocks noChangeArrowheads="1"/>
          </p:cNvSpPr>
          <p:nvPr/>
        </p:nvSpPr>
        <p:spPr bwMode="invGray">
          <a:xfrm>
            <a:off x="1938528" y="1501565"/>
            <a:ext cx="5257800" cy="2286000"/>
          </a:xfrm>
          <a:prstGeom prst="roundRect">
            <a:avLst>
              <a:gd name="adj" fmla="val 16667"/>
            </a:avLst>
          </a:prstGeom>
          <a:ln>
            <a:headEnd type="none" w="med" len="med"/>
            <a:tailEnd type="none" w="med" len="med"/>
          </a:ln>
        </p:spPr>
        <p:style>
          <a:lnRef idx="3">
            <a:schemeClr val="lt1"/>
          </a:lnRef>
          <a:fillRef idx="1">
            <a:schemeClr val="accent3"/>
          </a:fillRef>
          <a:effectRef idx="1">
            <a:schemeClr val="accent3"/>
          </a:effectRef>
          <a:fontRef idx="minor">
            <a:schemeClr val="lt1"/>
          </a:fontRef>
        </p:style>
        <p:txBody>
          <a:bodyPr vert="horz" wrap="square" lIns="91440" tIns="45720" rIns="91440" bIns="45720" anchor="t" anchorCtr="0" compatLnSpc="1">
            <a:noAutofit/>
          </a:bodyPr>
          <a:lstStyle/>
          <a:p>
            <a:pPr>
              <a:lnSpc>
                <a:spcPct val="85000"/>
              </a:lnSpc>
              <a:spcBef>
                <a:spcPct val="20000"/>
              </a:spcBef>
            </a:pPr>
            <a:r>
              <a:rPr lang="en-US" dirty="0" smtClean="0">
                <a:solidFill>
                  <a:srgbClr val="FFFFFF">
                    <a:alpha val="100000"/>
                  </a:srgbClr>
                </a:solidFill>
                <a:latin typeface="Lucida Console" pitchFamily="49" charset="0"/>
                <a:cs typeface="Segoe UI" pitchFamily="34" charset="0"/>
              </a:rPr>
              <a:t>CREATE TABLE </a:t>
            </a:r>
            <a:r>
              <a:rPr lang="en-US" dirty="0" err="1" smtClean="0">
                <a:solidFill>
                  <a:srgbClr val="FFFFFF">
                    <a:alpha val="100000"/>
                  </a:srgbClr>
                </a:solidFill>
                <a:latin typeface="Lucida Console" pitchFamily="49" charset="0"/>
                <a:cs typeface="Segoe UI" pitchFamily="34" charset="0"/>
              </a:rPr>
              <a:t>dbo.Auction</a:t>
            </a:r>
            <a:endParaRPr lang="en-US" dirty="0" smtClean="0">
              <a:solidFill>
                <a:srgbClr val="FFFFFF">
                  <a:alpha val="100000"/>
                </a:srgbClr>
              </a:solidFill>
              <a:latin typeface="Lucida Console" pitchFamily="49" charset="0"/>
              <a:cs typeface="Segoe UI" pitchFamily="34" charset="0"/>
            </a:endParaRPr>
          </a:p>
          <a:p>
            <a:pPr>
              <a:lnSpc>
                <a:spcPct val="85000"/>
              </a:lnSpc>
              <a:spcBef>
                <a:spcPct val="20000"/>
              </a:spcBef>
            </a:pPr>
            <a:r>
              <a:rPr lang="en-US" dirty="0" smtClean="0">
                <a:solidFill>
                  <a:srgbClr val="FFFFFF">
                    <a:alpha val="100000"/>
                  </a:srgbClr>
                </a:solidFill>
                <a:latin typeface="Lucida Console" pitchFamily="49" charset="0"/>
                <a:cs typeface="Segoe UI" pitchFamily="34" charset="0"/>
              </a:rPr>
              <a:t>( </a:t>
            </a:r>
          </a:p>
          <a:p>
            <a:pPr>
              <a:lnSpc>
                <a:spcPct val="85000"/>
              </a:lnSpc>
              <a:spcBef>
                <a:spcPct val="20000"/>
              </a:spcBef>
            </a:pPr>
            <a:r>
              <a:rPr lang="en-US" dirty="0" smtClean="0">
                <a:solidFill>
                  <a:srgbClr val="FFFFFF">
                    <a:alpha val="100000"/>
                  </a:srgbClr>
                </a:solidFill>
                <a:latin typeface="Lucida Console" pitchFamily="49" charset="0"/>
                <a:cs typeface="Segoe UI" pitchFamily="34" charset="0"/>
              </a:rPr>
              <a:t> id    INT NOT NULL,</a:t>
            </a:r>
          </a:p>
          <a:p>
            <a:pPr>
              <a:lnSpc>
                <a:spcPct val="85000"/>
              </a:lnSpc>
              <a:spcBef>
                <a:spcPct val="20000"/>
              </a:spcBef>
            </a:pPr>
            <a:r>
              <a:rPr lang="en-US" dirty="0" smtClean="0">
                <a:solidFill>
                  <a:srgbClr val="FFFFFF">
                    <a:alpha val="100000"/>
                  </a:srgbClr>
                </a:solidFill>
                <a:latin typeface="Lucida Console" pitchFamily="49" charset="0"/>
                <a:cs typeface="Segoe UI" pitchFamily="34" charset="0"/>
              </a:rPr>
              <a:t> name  VARCHAR(25) NOT NULL,</a:t>
            </a:r>
          </a:p>
          <a:p>
            <a:pPr>
              <a:lnSpc>
                <a:spcPct val="85000"/>
              </a:lnSpc>
              <a:spcBef>
                <a:spcPct val="20000"/>
              </a:spcBef>
            </a:pPr>
            <a:r>
              <a:rPr lang="en-US" dirty="0" smtClean="0">
                <a:solidFill>
                  <a:srgbClr val="FFFFFF">
                    <a:alpha val="100000"/>
                  </a:srgbClr>
                </a:solidFill>
                <a:latin typeface="Lucida Console" pitchFamily="49" charset="0"/>
                <a:cs typeface="Segoe UI" pitchFamily="34" charset="0"/>
              </a:rPr>
              <a:t> </a:t>
            </a:r>
            <a:r>
              <a:rPr lang="en-US" dirty="0" err="1" smtClean="0">
                <a:solidFill>
                  <a:srgbClr val="FFFF00"/>
                </a:solidFill>
                <a:latin typeface="Lucida Console" pitchFamily="49" charset="0"/>
                <a:cs typeface="Segoe UI" pitchFamily="34" charset="0"/>
              </a:rPr>
              <a:t>startTime</a:t>
            </a:r>
            <a:r>
              <a:rPr lang="en-US" dirty="0" smtClean="0">
                <a:solidFill>
                  <a:srgbClr val="FFFF00"/>
                </a:solidFill>
                <a:latin typeface="Lucida Console" pitchFamily="49" charset="0"/>
                <a:cs typeface="Segoe UI" pitchFamily="34" charset="0"/>
              </a:rPr>
              <a:t> DATETIME NOT NULL,</a:t>
            </a:r>
          </a:p>
          <a:p>
            <a:pPr>
              <a:lnSpc>
                <a:spcPct val="85000"/>
              </a:lnSpc>
              <a:spcBef>
                <a:spcPct val="20000"/>
              </a:spcBef>
            </a:pPr>
            <a:r>
              <a:rPr lang="en-US" dirty="0" smtClean="0">
                <a:solidFill>
                  <a:srgbClr val="FFFF00"/>
                </a:solidFill>
                <a:latin typeface="Lucida Console" pitchFamily="49" charset="0"/>
                <a:cs typeface="Segoe UI" pitchFamily="34" charset="0"/>
              </a:rPr>
              <a:t> duration INT NOT NULL</a:t>
            </a:r>
          </a:p>
          <a:p>
            <a:pPr>
              <a:lnSpc>
                <a:spcPct val="85000"/>
              </a:lnSpc>
              <a:spcBef>
                <a:spcPct val="20000"/>
              </a:spcBef>
            </a:pPr>
            <a:r>
              <a:rPr lang="en-US" dirty="0" smtClean="0">
                <a:solidFill>
                  <a:srgbClr val="FFFFFF">
                    <a:alpha val="100000"/>
                  </a:srgbClr>
                </a:solidFill>
                <a:latin typeface="Lucida Console" pitchFamily="49" charset="0"/>
                <a:cs typeface="Segoe UI" pitchFamily="34" charset="0"/>
              </a:rPr>
              <a:t>)</a:t>
            </a:r>
            <a:endParaRPr lang="en-US" dirty="0">
              <a:solidFill>
                <a:srgbClr val="FFFFFF">
                  <a:alpha val="100000"/>
                </a:srgbClr>
              </a:solidFill>
              <a:latin typeface="Lucida Console" pitchFamily="49" charset="0"/>
              <a:cs typeface="Segoe UI" pitchFamily="34" charset="0"/>
            </a:endParaRPr>
          </a:p>
        </p:txBody>
      </p:sp>
      <p:grpSp>
        <p:nvGrpSpPr>
          <p:cNvPr id="6" name="Group 10"/>
          <p:cNvGrpSpPr>
            <a:grpSpLocks/>
          </p:cNvGrpSpPr>
          <p:nvPr/>
        </p:nvGrpSpPr>
        <p:grpSpPr bwMode="auto">
          <a:xfrm>
            <a:off x="139644" y="4473584"/>
            <a:ext cx="1689100" cy="2184401"/>
            <a:chOff x="4618" y="371"/>
            <a:chExt cx="1064" cy="1376"/>
          </a:xfrm>
        </p:grpSpPr>
        <p:pic>
          <p:nvPicPr>
            <p:cNvPr id="62" name="Picture 11"/>
            <p:cNvPicPr>
              <a:picLocks noChangeAspect="1" noChangeArrowheads="1"/>
            </p:cNvPicPr>
            <p:nvPr/>
          </p:nvPicPr>
          <p:blipFill>
            <a:blip r:embed="rId4" cstate="print"/>
            <a:srcRect/>
            <a:stretch>
              <a:fillRect/>
            </a:stretch>
          </p:blipFill>
          <p:spPr bwMode="auto">
            <a:xfrm>
              <a:off x="4792" y="764"/>
              <a:ext cx="655" cy="983"/>
            </a:xfrm>
            <a:prstGeom prst="rect">
              <a:avLst/>
            </a:prstGeom>
            <a:noFill/>
            <a:ln w="9525" cap="flat" cmpd="sng" algn="ctr">
              <a:noFill/>
              <a:prstDash val="solid"/>
              <a:miter lim="800000"/>
              <a:headEnd type="none" w="med" len="med"/>
              <a:tailEnd type="none" w="med" len="med"/>
            </a:ln>
            <a:effectLst/>
          </p:spPr>
        </p:pic>
        <p:sp>
          <p:nvSpPr>
            <p:cNvPr id="63" name="Text Box 12"/>
            <p:cNvSpPr txBox="1">
              <a:spLocks noChangeArrowheads="1"/>
            </p:cNvSpPr>
            <p:nvPr/>
          </p:nvSpPr>
          <p:spPr bwMode="auto">
            <a:xfrm>
              <a:off x="4618" y="371"/>
              <a:ext cx="1064" cy="446"/>
            </a:xfrm>
            <a:prstGeom prst="rect">
              <a:avLst/>
            </a:prstGeom>
            <a:noFill/>
            <a:ln w="12700" cap="flat" cmpd="sng" algn="ctr">
              <a:noFill/>
              <a:prstDash val="solid"/>
              <a:miter lim="800000"/>
              <a:headEnd type="none" w="med" len="med"/>
              <a:tailEnd type="none" w="med" len="med"/>
            </a:ln>
            <a:effectLst>
              <a:outerShdw dist="35921" dir="2700000" algn="ctr" rotWithShape="0">
                <a:schemeClr val="bg2"/>
              </a:outerShdw>
            </a:effectLst>
          </p:spPr>
          <p:txBody>
            <a:bodyPr vert="horz" wrap="square" lIns="91440" tIns="45720" rIns="91440" bIns="45720" anchor="t" compatLnSpc="1">
              <a:spAutoFit/>
            </a:bodyPr>
            <a:lstStyle/>
            <a:p>
              <a:pPr algn="ctr" fontAlgn="base">
                <a:spcBef>
                  <a:spcPct val="0"/>
                </a:spcBef>
                <a:spcAft>
                  <a:spcPct val="0"/>
                </a:spcAft>
              </a:pPr>
              <a:r>
                <a:rPr lang="en-US" sz="2000" b="1" dirty="0" smtClean="0">
                  <a:solidFill>
                    <a:schemeClr val="tx1">
                      <a:alpha val="100000"/>
                    </a:schemeClr>
                  </a:solidFill>
                  <a:latin typeface="Arial"/>
                </a:rPr>
                <a:t>New</a:t>
              </a:r>
              <a:br>
                <a:rPr lang="en-US" sz="2000" b="1" dirty="0" smtClean="0">
                  <a:solidFill>
                    <a:schemeClr val="tx1">
                      <a:alpha val="100000"/>
                    </a:schemeClr>
                  </a:solidFill>
                  <a:latin typeface="Arial"/>
                </a:rPr>
              </a:br>
              <a:r>
                <a:rPr lang="en-US" sz="2000" b="1" dirty="0" smtClean="0">
                  <a:solidFill>
                    <a:schemeClr val="tx1">
                      <a:alpha val="100000"/>
                    </a:schemeClr>
                  </a:solidFill>
                  <a:latin typeface="Arial"/>
                </a:rPr>
                <a:t>Deployment</a:t>
              </a:r>
              <a:endParaRPr lang="en-US" dirty="0"/>
            </a:p>
          </p:txBody>
        </p:sp>
      </p:grpSp>
      <p:cxnSp>
        <p:nvCxnSpPr>
          <p:cNvPr id="70" name="Straight Arrow Connector 69"/>
          <p:cNvCxnSpPr/>
          <p:nvPr/>
        </p:nvCxnSpPr>
        <p:spPr bwMode="auto">
          <a:xfrm flipH="1">
            <a:off x="3886200" y="3618217"/>
            <a:ext cx="17420" cy="1076029"/>
          </a:xfrm>
          <a:prstGeom prst="straightConnector1">
            <a:avLst/>
          </a:prstGeom>
          <a:ln>
            <a:headEnd type="none" w="med" len="med"/>
            <a:tailEnd type="triangle" w="med" len="med"/>
          </a:ln>
        </p:spPr>
        <p:style>
          <a:lnRef idx="3">
            <a:schemeClr val="dk1"/>
          </a:lnRef>
          <a:fillRef idx="0">
            <a:schemeClr val="dk1"/>
          </a:fillRef>
          <a:effectRef idx="2">
            <a:schemeClr val="dk1"/>
          </a:effectRef>
          <a:fontRef idx="minor">
            <a:schemeClr val="tx1"/>
          </a:fontRef>
        </p:style>
      </p:cxnSp>
      <p:cxnSp>
        <p:nvCxnSpPr>
          <p:cNvPr id="75" name="Straight Arrow Connector 74"/>
          <p:cNvCxnSpPr/>
          <p:nvPr/>
        </p:nvCxnSpPr>
        <p:spPr bwMode="auto">
          <a:xfrm flipH="1">
            <a:off x="1066800" y="5846820"/>
            <a:ext cx="1128504" cy="0"/>
          </a:xfrm>
          <a:prstGeom prst="straightConnector1">
            <a:avLst/>
          </a:prstGeom>
          <a:ln>
            <a:headEnd type="none" w="med" len="med"/>
            <a:tailEnd type="triangle" w="med" len="med"/>
          </a:ln>
        </p:spPr>
        <p:style>
          <a:lnRef idx="3">
            <a:schemeClr val="dk1"/>
          </a:lnRef>
          <a:fillRef idx="0">
            <a:schemeClr val="dk1"/>
          </a:fillRef>
          <a:effectRef idx="2">
            <a:schemeClr val="dk1"/>
          </a:effectRef>
          <a:fontRef idx="minor">
            <a:schemeClr val="tx1"/>
          </a:fontRef>
        </p:style>
      </p:cxnSp>
      <p:sp>
        <p:nvSpPr>
          <p:cNvPr id="64" name="Folded Corner 63"/>
          <p:cNvSpPr/>
          <p:nvPr/>
        </p:nvSpPr>
        <p:spPr bwMode="auto">
          <a:xfrm>
            <a:off x="2057400" y="4663440"/>
            <a:ext cx="4495800" cy="1737360"/>
          </a:xfrm>
          <a:prstGeom prst="foldedCorner">
            <a:avLst>
              <a:gd name="adj" fmla="val 26715"/>
            </a:avLst>
          </a:prstGeom>
          <a:ln>
            <a:headEnd type="none" w="med" len="med"/>
            <a:tailEnd type="none" w="med" len="med"/>
          </a:ln>
        </p:spPr>
        <p:style>
          <a:lnRef idx="1">
            <a:schemeClr val="accent2"/>
          </a:lnRef>
          <a:fillRef idx="2">
            <a:schemeClr val="accent2"/>
          </a:fillRef>
          <a:effectRef idx="1">
            <a:schemeClr val="accent2"/>
          </a:effectRef>
          <a:fontRef idx="minor">
            <a:schemeClr val="dk1"/>
          </a:fontRef>
        </p:style>
        <p:txBody>
          <a:bodyPr vert="horz" wrap="square" lIns="91440" tIns="45720" rIns="91440" bIns="45720" numCol="1" rtlCol="0" anchor="t" anchorCtr="0" compatLnSpc="1">
            <a:prstTxWarp prst="textNoShape">
              <a:avLst/>
            </a:prstTxWarp>
          </a:bodyPr>
          <a:lstStyle/>
          <a:p>
            <a:pPr>
              <a:lnSpc>
                <a:spcPct val="85000"/>
              </a:lnSpc>
              <a:spcBef>
                <a:spcPct val="20000"/>
              </a:spcBef>
            </a:pPr>
            <a:r>
              <a:rPr lang="en-US" sz="1400" dirty="0" smtClean="0">
                <a:solidFill>
                  <a:srgbClr val="0000FF"/>
                </a:solidFill>
                <a:latin typeface="Lucida Console" pitchFamily="49" charset="0"/>
                <a:cs typeface="Segoe UI" pitchFamily="34" charset="0"/>
              </a:rPr>
              <a:t>CREATE TABLE </a:t>
            </a:r>
            <a:r>
              <a:rPr lang="en-US" sz="1400" dirty="0" err="1" smtClean="0">
                <a:solidFill>
                  <a:srgbClr val="0000FF"/>
                </a:solidFill>
                <a:latin typeface="Lucida Console" pitchFamily="49" charset="0"/>
                <a:cs typeface="Segoe UI" pitchFamily="34" charset="0"/>
              </a:rPr>
              <a:t>dbo.Auction</a:t>
            </a:r>
            <a:endParaRPr lang="en-US" sz="1400" dirty="0" smtClean="0">
              <a:solidFill>
                <a:srgbClr val="0000FF"/>
              </a:solidFill>
              <a:latin typeface="Lucida Console" pitchFamily="49" charset="0"/>
              <a:cs typeface="Segoe UI" pitchFamily="34" charset="0"/>
            </a:endParaRPr>
          </a:p>
          <a:p>
            <a:pPr>
              <a:lnSpc>
                <a:spcPct val="85000"/>
              </a:lnSpc>
              <a:spcBef>
                <a:spcPct val="20000"/>
              </a:spcBef>
            </a:pPr>
            <a:r>
              <a:rPr lang="en-US" sz="1400" dirty="0" smtClean="0">
                <a:solidFill>
                  <a:srgbClr val="0000FF"/>
                </a:solidFill>
                <a:latin typeface="Lucida Console" pitchFamily="49" charset="0"/>
                <a:cs typeface="Segoe UI" pitchFamily="34" charset="0"/>
              </a:rPr>
              <a:t>( </a:t>
            </a:r>
          </a:p>
          <a:p>
            <a:pPr>
              <a:lnSpc>
                <a:spcPct val="85000"/>
              </a:lnSpc>
              <a:spcBef>
                <a:spcPct val="20000"/>
              </a:spcBef>
            </a:pPr>
            <a:r>
              <a:rPr lang="en-US" sz="1400" dirty="0" smtClean="0">
                <a:solidFill>
                  <a:srgbClr val="0000FF"/>
                </a:solidFill>
                <a:latin typeface="Lucida Console" pitchFamily="49" charset="0"/>
                <a:cs typeface="Segoe UI" pitchFamily="34" charset="0"/>
              </a:rPr>
              <a:t> id        INT NOT NULL PRIMARY KEY,</a:t>
            </a:r>
          </a:p>
          <a:p>
            <a:pPr>
              <a:lnSpc>
                <a:spcPct val="85000"/>
              </a:lnSpc>
              <a:spcBef>
                <a:spcPct val="20000"/>
              </a:spcBef>
            </a:pPr>
            <a:r>
              <a:rPr lang="en-US" sz="1400" dirty="0" smtClean="0">
                <a:solidFill>
                  <a:srgbClr val="0000FF"/>
                </a:solidFill>
                <a:latin typeface="Lucida Console" pitchFamily="49" charset="0"/>
                <a:cs typeface="Segoe UI" pitchFamily="34" charset="0"/>
              </a:rPr>
              <a:t> name      VARCHAR(25) NOT NULL,</a:t>
            </a:r>
          </a:p>
          <a:p>
            <a:pPr>
              <a:lnSpc>
                <a:spcPct val="85000"/>
              </a:lnSpc>
              <a:spcBef>
                <a:spcPct val="20000"/>
              </a:spcBef>
            </a:pPr>
            <a:r>
              <a:rPr lang="en-US" sz="1400" dirty="0" smtClean="0">
                <a:solidFill>
                  <a:srgbClr val="0000FF"/>
                </a:solidFill>
                <a:latin typeface="Lucida Console" pitchFamily="49" charset="0"/>
                <a:cs typeface="Segoe UI" pitchFamily="34" charset="0"/>
              </a:rPr>
              <a:t> </a:t>
            </a:r>
            <a:r>
              <a:rPr lang="en-US" sz="1400" dirty="0" err="1" smtClean="0">
                <a:solidFill>
                  <a:srgbClr val="0000FF"/>
                </a:solidFill>
                <a:latin typeface="Lucida Console" pitchFamily="49" charset="0"/>
                <a:cs typeface="Segoe UI" pitchFamily="34" charset="0"/>
              </a:rPr>
              <a:t>startTime</a:t>
            </a:r>
            <a:r>
              <a:rPr lang="en-US" sz="1400" dirty="0" smtClean="0">
                <a:solidFill>
                  <a:srgbClr val="0000FF"/>
                </a:solidFill>
                <a:latin typeface="Lucida Console" pitchFamily="49" charset="0"/>
                <a:cs typeface="Segoe UI" pitchFamily="34" charset="0"/>
              </a:rPr>
              <a:t> DATETIME NOT NULL,</a:t>
            </a:r>
          </a:p>
          <a:p>
            <a:pPr>
              <a:lnSpc>
                <a:spcPct val="85000"/>
              </a:lnSpc>
              <a:spcBef>
                <a:spcPct val="20000"/>
              </a:spcBef>
            </a:pPr>
            <a:r>
              <a:rPr lang="en-US" sz="1400" dirty="0" smtClean="0">
                <a:solidFill>
                  <a:srgbClr val="0000FF"/>
                </a:solidFill>
                <a:latin typeface="Lucida Console" pitchFamily="49" charset="0"/>
                <a:cs typeface="Segoe UI" pitchFamily="34" charset="0"/>
              </a:rPr>
              <a:t> duration  INT NOT NULL</a:t>
            </a:r>
          </a:p>
          <a:p>
            <a:pPr>
              <a:lnSpc>
                <a:spcPct val="85000"/>
              </a:lnSpc>
              <a:spcBef>
                <a:spcPct val="20000"/>
              </a:spcBef>
            </a:pPr>
            <a:r>
              <a:rPr lang="en-US" sz="1400" dirty="0" smtClean="0">
                <a:solidFill>
                  <a:srgbClr val="0000FF"/>
                </a:solidFill>
                <a:latin typeface="Lucida Console" pitchFamily="49" charset="0"/>
                <a:cs typeface="Segoe UI" pitchFamily="34" charset="0"/>
              </a:rPr>
              <a:t>)</a:t>
            </a:r>
          </a:p>
        </p:txBody>
      </p:sp>
      <p:sp>
        <p:nvSpPr>
          <p:cNvPr id="77" name="Folded Corner 76"/>
          <p:cNvSpPr/>
          <p:nvPr/>
        </p:nvSpPr>
        <p:spPr bwMode="auto">
          <a:xfrm>
            <a:off x="2666999" y="4968240"/>
            <a:ext cx="4495801" cy="1737360"/>
          </a:xfrm>
          <a:prstGeom prst="foldedCorner">
            <a:avLst>
              <a:gd name="adj" fmla="val 26715"/>
            </a:avLst>
          </a:prstGeom>
          <a:ln>
            <a:headEnd type="none" w="med" len="med"/>
            <a:tailEnd type="none" w="med" len="med"/>
          </a:ln>
        </p:spPr>
        <p:style>
          <a:lnRef idx="1">
            <a:schemeClr val="accent2"/>
          </a:lnRef>
          <a:fillRef idx="2">
            <a:schemeClr val="accent2"/>
          </a:fillRef>
          <a:effectRef idx="1">
            <a:schemeClr val="accent2"/>
          </a:effectRef>
          <a:fontRef idx="minor">
            <a:schemeClr val="dk1"/>
          </a:fontRef>
        </p:style>
        <p:txBody>
          <a:bodyPr vert="horz" wrap="square" lIns="91440" tIns="45720" rIns="91440" bIns="45720" numCol="1" rtlCol="0" anchor="t" anchorCtr="0" compatLnSpc="1">
            <a:prstTxWarp prst="textNoShape">
              <a:avLst/>
            </a:prstTxWarp>
          </a:bodyPr>
          <a:lstStyle/>
          <a:p>
            <a:pPr>
              <a:lnSpc>
                <a:spcPct val="85000"/>
              </a:lnSpc>
              <a:spcBef>
                <a:spcPct val="20000"/>
              </a:spcBef>
            </a:pPr>
            <a:r>
              <a:rPr lang="en-US" sz="1400" dirty="0" smtClean="0">
                <a:solidFill>
                  <a:srgbClr val="0000FF"/>
                </a:solidFill>
                <a:latin typeface="Lucida Console" pitchFamily="49" charset="0"/>
                <a:cs typeface="Segoe UI" pitchFamily="34" charset="0"/>
              </a:rPr>
              <a:t>ALTER TABLE Auctions</a:t>
            </a:r>
          </a:p>
          <a:p>
            <a:pPr>
              <a:lnSpc>
                <a:spcPct val="85000"/>
              </a:lnSpc>
              <a:spcBef>
                <a:spcPct val="20000"/>
              </a:spcBef>
            </a:pPr>
            <a:r>
              <a:rPr lang="en-US" sz="1400" dirty="0" smtClean="0">
                <a:solidFill>
                  <a:srgbClr val="0000FF"/>
                </a:solidFill>
                <a:latin typeface="Lucida Console" pitchFamily="49" charset="0"/>
                <a:cs typeface="Segoe UI" pitchFamily="34" charset="0"/>
              </a:rPr>
              <a:t>ALTER COLUMN </a:t>
            </a:r>
            <a:r>
              <a:rPr lang="en-US" sz="1400" dirty="0" err="1" smtClean="0">
                <a:solidFill>
                  <a:srgbClr val="0000FF"/>
                </a:solidFill>
                <a:latin typeface="Lucida Console" pitchFamily="49" charset="0"/>
                <a:cs typeface="Segoe UI" pitchFamily="34" charset="0"/>
              </a:rPr>
              <a:t>startTime</a:t>
            </a:r>
            <a:r>
              <a:rPr lang="en-US" sz="1400" dirty="0" smtClean="0">
                <a:solidFill>
                  <a:srgbClr val="0000FF"/>
                </a:solidFill>
                <a:latin typeface="Lucida Console" pitchFamily="49" charset="0"/>
                <a:cs typeface="Segoe UI" pitchFamily="34" charset="0"/>
              </a:rPr>
              <a:t> DATETIME NOT NULL</a:t>
            </a:r>
          </a:p>
          <a:p>
            <a:pPr>
              <a:lnSpc>
                <a:spcPct val="85000"/>
              </a:lnSpc>
              <a:spcBef>
                <a:spcPct val="20000"/>
              </a:spcBef>
            </a:pPr>
            <a:endParaRPr lang="en-US" sz="1400" dirty="0" smtClean="0">
              <a:solidFill>
                <a:srgbClr val="0000FF"/>
              </a:solidFill>
              <a:latin typeface="Lucida Console" pitchFamily="49" charset="0"/>
              <a:cs typeface="Segoe UI" pitchFamily="34" charset="0"/>
            </a:endParaRPr>
          </a:p>
          <a:p>
            <a:pPr>
              <a:lnSpc>
                <a:spcPct val="85000"/>
              </a:lnSpc>
              <a:spcBef>
                <a:spcPct val="20000"/>
              </a:spcBef>
            </a:pPr>
            <a:r>
              <a:rPr lang="en-US" sz="1400" dirty="0" smtClean="0">
                <a:solidFill>
                  <a:srgbClr val="0000FF"/>
                </a:solidFill>
                <a:latin typeface="Lucida Console" pitchFamily="49" charset="0"/>
                <a:cs typeface="Segoe UI" pitchFamily="34" charset="0"/>
              </a:rPr>
              <a:t>ALTER TABLE Auctions</a:t>
            </a:r>
          </a:p>
          <a:p>
            <a:pPr>
              <a:lnSpc>
                <a:spcPct val="85000"/>
              </a:lnSpc>
              <a:spcBef>
                <a:spcPct val="20000"/>
              </a:spcBef>
            </a:pPr>
            <a:r>
              <a:rPr lang="en-US" sz="1400" dirty="0" smtClean="0">
                <a:solidFill>
                  <a:srgbClr val="0000FF"/>
                </a:solidFill>
                <a:latin typeface="Lucida Console" pitchFamily="49" charset="0"/>
                <a:cs typeface="Segoe UI" pitchFamily="34" charset="0"/>
              </a:rPr>
              <a:t>ADD duration </a:t>
            </a:r>
            <a:r>
              <a:rPr lang="en-US" sz="1400" dirty="0" err="1" smtClean="0">
                <a:solidFill>
                  <a:srgbClr val="0000FF"/>
                </a:solidFill>
                <a:latin typeface="Lucida Console" pitchFamily="49" charset="0"/>
                <a:cs typeface="Segoe UI" pitchFamily="34" charset="0"/>
              </a:rPr>
              <a:t>int</a:t>
            </a:r>
            <a:r>
              <a:rPr lang="en-US" sz="1400" dirty="0" smtClean="0">
                <a:solidFill>
                  <a:srgbClr val="0000FF"/>
                </a:solidFill>
                <a:latin typeface="Lucida Console" pitchFamily="49" charset="0"/>
                <a:cs typeface="Segoe UI" pitchFamily="34" charset="0"/>
              </a:rPr>
              <a:t> NOT NULL</a:t>
            </a:r>
          </a:p>
        </p:txBody>
      </p:sp>
      <p:cxnSp>
        <p:nvCxnSpPr>
          <p:cNvPr id="78" name="Straight Arrow Connector 77"/>
          <p:cNvCxnSpPr/>
          <p:nvPr/>
        </p:nvCxnSpPr>
        <p:spPr bwMode="auto">
          <a:xfrm flipH="1">
            <a:off x="4402180" y="3618218"/>
            <a:ext cx="17420" cy="1430042"/>
          </a:xfrm>
          <a:prstGeom prst="straightConnector1">
            <a:avLst/>
          </a:prstGeom>
          <a:ln>
            <a:headEnd type="none" w="med" len="med"/>
            <a:tailEnd type="triangle" w="med" len="med"/>
          </a:ln>
        </p:spPr>
        <p:style>
          <a:lnRef idx="3">
            <a:schemeClr val="dk1"/>
          </a:lnRef>
          <a:fillRef idx="0">
            <a:schemeClr val="dk1"/>
          </a:fillRef>
          <a:effectRef idx="2">
            <a:schemeClr val="dk1"/>
          </a:effectRef>
          <a:fontRef idx="minor">
            <a:schemeClr val="tx1"/>
          </a:fontRef>
        </p:style>
      </p:cxnSp>
      <p:cxnSp>
        <p:nvCxnSpPr>
          <p:cNvPr id="82" name="Straight Arrow Connector 81"/>
          <p:cNvCxnSpPr/>
          <p:nvPr/>
        </p:nvCxnSpPr>
        <p:spPr bwMode="auto">
          <a:xfrm>
            <a:off x="6934200" y="6071264"/>
            <a:ext cx="1066800" cy="0"/>
          </a:xfrm>
          <a:prstGeom prst="straightConnector1">
            <a:avLst/>
          </a:prstGeom>
          <a:ln>
            <a:headEnd type="none" w="med" len="med"/>
            <a:tailEnd type="triangle" w="med" len="med"/>
          </a:ln>
        </p:spPr>
        <p:style>
          <a:lnRef idx="3">
            <a:schemeClr val="dk1"/>
          </a:lnRef>
          <a:fillRef idx="0">
            <a:schemeClr val="dk1"/>
          </a:fillRef>
          <a:effectRef idx="2">
            <a:schemeClr val="dk1"/>
          </a:effectRef>
          <a:fontRef idx="minor">
            <a:schemeClr val="tx1"/>
          </a:fontRef>
        </p:style>
      </p:cxnSp>
      <p:sp>
        <p:nvSpPr>
          <p:cNvPr id="30" name="Right Arrow 29"/>
          <p:cNvSpPr/>
          <p:nvPr/>
        </p:nvSpPr>
        <p:spPr bwMode="auto">
          <a:xfrm>
            <a:off x="109728" y="3907271"/>
            <a:ext cx="685800" cy="461319"/>
          </a:xfrm>
          <a:prstGeom prst="rightArrow">
            <a:avLst/>
          </a:prstGeom>
          <a:ln>
            <a:headEnd type="none" w="med" len="med"/>
            <a:tailEnd type="none" w="med" len="med"/>
          </a:ln>
        </p:spPr>
        <p:style>
          <a:lnRef idx="1">
            <a:schemeClr val="accent4"/>
          </a:lnRef>
          <a:fillRef idx="2">
            <a:schemeClr val="accent4"/>
          </a:fillRef>
          <a:effectRef idx="1">
            <a:schemeClr val="accent4"/>
          </a:effectRef>
          <a:fontRef idx="minor">
            <a:schemeClr val="dk1"/>
          </a:fontRef>
        </p:style>
        <p:txBody>
          <a:bodyPr vert="horz" wrap="none" lIns="91440" tIns="45720" rIns="91440" bIns="45720" numCol="1" rtlCol="0" anchor="ctr" anchorCtr="0" compatLnSpc="1">
            <a:prstTxWarp prst="textNoShape">
              <a:avLst/>
            </a:prstTxWarp>
          </a:bodyPr>
          <a:lstStyle/>
          <a:p>
            <a:pPr marR="0" indent="0" fontAlgn="base">
              <a:lnSpc>
                <a:spcPct val="100000"/>
              </a:lnSpc>
              <a:spcBef>
                <a:spcPct val="0"/>
              </a:spcBef>
              <a:spcAft>
                <a:spcPct val="0"/>
              </a:spcAft>
              <a:buClrTx/>
              <a:buSzTx/>
              <a:buFontTx/>
              <a:buNone/>
              <a:tabLst/>
            </a:pPr>
            <a:r>
              <a:rPr lang="en-US" b="1" dirty="0">
                <a:solidFill>
                  <a:schemeClr val="tx1"/>
                </a:solidFill>
              </a:rPr>
              <a:t>V 1</a:t>
            </a:r>
          </a:p>
        </p:txBody>
      </p:sp>
      <p:sp>
        <p:nvSpPr>
          <p:cNvPr id="31" name="Right Arrow 30"/>
          <p:cNvSpPr/>
          <p:nvPr/>
        </p:nvSpPr>
        <p:spPr bwMode="auto">
          <a:xfrm>
            <a:off x="831221" y="3911255"/>
            <a:ext cx="685800" cy="461319"/>
          </a:xfrm>
          <a:prstGeom prst="rightArrow">
            <a:avLst/>
          </a:prstGeom>
          <a:ln>
            <a:headEnd type="none" w="med" len="med"/>
            <a:tailEnd type="none" w="med" len="med"/>
          </a:ln>
        </p:spPr>
        <p:style>
          <a:lnRef idx="1">
            <a:schemeClr val="accent4"/>
          </a:lnRef>
          <a:fillRef idx="2">
            <a:schemeClr val="accent4"/>
          </a:fillRef>
          <a:effectRef idx="1">
            <a:schemeClr val="accent4"/>
          </a:effectRef>
          <a:fontRef idx="minor">
            <a:schemeClr val="dk1"/>
          </a:fontRef>
        </p:style>
        <p:txBody>
          <a:bodyPr vert="horz" wrap="none" lIns="91440" tIns="45720" rIns="91440" bIns="45720" numCol="1" rtlCol="0" anchor="ctr" anchorCtr="0" compatLnSpc="1">
            <a:prstTxWarp prst="textNoShape">
              <a:avLst/>
            </a:prstTxWarp>
          </a:bodyPr>
          <a:lstStyle/>
          <a:p>
            <a:pPr fontAlgn="base">
              <a:spcBef>
                <a:spcPct val="0"/>
              </a:spcBef>
              <a:spcAft>
                <a:spcPct val="0"/>
              </a:spcAft>
            </a:pPr>
            <a:r>
              <a:rPr lang="en-US" b="1" dirty="0">
                <a:solidFill>
                  <a:schemeClr val="tx1"/>
                </a:solidFill>
              </a:rPr>
              <a:t>V 2</a:t>
            </a:r>
          </a:p>
        </p:txBody>
      </p:sp>
      <p:sp>
        <p:nvSpPr>
          <p:cNvPr id="32" name="Right Arrow 31"/>
          <p:cNvSpPr/>
          <p:nvPr/>
        </p:nvSpPr>
        <p:spPr bwMode="auto">
          <a:xfrm>
            <a:off x="1557192" y="3911255"/>
            <a:ext cx="685800" cy="461319"/>
          </a:xfrm>
          <a:prstGeom prst="rightArrow">
            <a:avLst/>
          </a:prstGeom>
          <a:ln>
            <a:headEnd type="none" w="med" len="med"/>
            <a:tailEnd type="none" w="med" len="med"/>
          </a:ln>
        </p:spPr>
        <p:style>
          <a:lnRef idx="1">
            <a:schemeClr val="accent4"/>
          </a:lnRef>
          <a:fillRef idx="2">
            <a:schemeClr val="accent4"/>
          </a:fillRef>
          <a:effectRef idx="1">
            <a:schemeClr val="accent4"/>
          </a:effectRef>
          <a:fontRef idx="minor">
            <a:schemeClr val="dk1"/>
          </a:fontRef>
        </p:style>
        <p:txBody>
          <a:bodyPr vert="horz" wrap="none" lIns="91440" tIns="45720" rIns="91440" bIns="45720" numCol="1" rtlCol="0" anchor="ctr" anchorCtr="0" compatLnSpc="1">
            <a:prstTxWarp prst="textNoShape">
              <a:avLst/>
            </a:prstTxWarp>
          </a:bodyPr>
          <a:lstStyle/>
          <a:p>
            <a:pPr fontAlgn="base">
              <a:spcBef>
                <a:spcPct val="0"/>
              </a:spcBef>
              <a:spcAft>
                <a:spcPct val="0"/>
              </a:spcAft>
            </a:pPr>
            <a:r>
              <a:rPr lang="en-US" b="1" dirty="0">
                <a:solidFill>
                  <a:schemeClr val="tx1"/>
                </a:solidFill>
              </a:rPr>
              <a:t>V 3</a:t>
            </a:r>
          </a:p>
        </p:txBody>
      </p:sp>
    </p:spTree>
    <p:custDataLst>
      <p:tags r:id="rId1"/>
    </p:custDataLst>
    <p:extLst>
      <p:ext uri="{BB962C8B-B14F-4D97-AF65-F5344CB8AC3E}">
        <p14:creationId xmlns:p14="http://schemas.microsoft.com/office/powerpoint/2010/main" val="2894914026"/>
      </p:ext>
    </p:extLst>
  </p:cSld>
  <p:clrMapOvr>
    <a:masterClrMapping/>
  </p:clrMapOvr>
  <p:transition advTm="114968">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mph" presetSubtype="0" grpId="0" nodeType="withEffect">
                                  <p:stCondLst>
                                    <p:cond delay="0"/>
                                  </p:stCondLst>
                                  <p:childTnLst>
                                    <p:set>
                                      <p:cBhvr rctx="PPT">
                                        <p:cTn id="6" dur="indefinite"/>
                                        <p:tgtEl>
                                          <p:spTgt spid="5"/>
                                        </p:tgtEl>
                                        <p:attrNameLst>
                                          <p:attrName>style.opacity</p:attrName>
                                        </p:attrNameLst>
                                      </p:cBhvr>
                                      <p:to>
                                        <p:strVal val="0.1"/>
                                      </p:to>
                                    </p:set>
                                    <p:animEffect filter="image" prLst="opacity: 0.1">
                                      <p:cBhvr rctx="IE">
                                        <p:cTn id="7" dur="indefinite"/>
                                        <p:tgtEl>
                                          <p:spTgt spid="5"/>
                                        </p:tgtEl>
                                      </p:cBhvr>
                                    </p:animEffect>
                                  </p:childTnLst>
                                </p:cTn>
                              </p:par>
                              <p:par>
                                <p:cTn id="8" presetID="9" presetClass="emph" presetSubtype="0" grpId="0" nodeType="withEffect">
                                  <p:stCondLst>
                                    <p:cond delay="0"/>
                                  </p:stCondLst>
                                  <p:childTnLst>
                                    <p:set>
                                      <p:cBhvr rctx="PPT">
                                        <p:cTn id="9" dur="indefinite"/>
                                        <p:tgtEl>
                                          <p:spTgt spid="52"/>
                                        </p:tgtEl>
                                        <p:attrNameLst>
                                          <p:attrName>style.opacity</p:attrName>
                                        </p:attrNameLst>
                                      </p:cBhvr>
                                      <p:to>
                                        <p:strVal val="0.3"/>
                                      </p:to>
                                    </p:set>
                                    <p:animEffect filter="image" prLst="opacity: 0.3">
                                      <p:cBhvr rctx="IE">
                                        <p:cTn id="10" dur="indefinite"/>
                                        <p:tgtEl>
                                          <p:spTgt spid="52"/>
                                        </p:tgtEl>
                                      </p:cBhvr>
                                    </p:animEffect>
                                  </p:childTnLst>
                                </p:cTn>
                              </p:par>
                            </p:childTnLst>
                          </p:cTn>
                        </p:par>
                      </p:childTnLst>
                    </p:cTn>
                  </p:par>
                  <p:par>
                    <p:cTn id="11" fill="hold">
                      <p:stCondLst>
                        <p:cond delay="indefinite"/>
                      </p:stCondLst>
                      <p:childTnLst>
                        <p:par>
                          <p:cTn id="12" fill="hold">
                            <p:stCondLst>
                              <p:cond delay="0"/>
                            </p:stCondLst>
                            <p:childTnLst>
                              <p:par>
                                <p:cTn id="13" presetID="17" presetClass="entr" presetSubtype="1" fill="hold" nodeType="clickEffect">
                                  <p:stCondLst>
                                    <p:cond delay="0"/>
                                  </p:stCondLst>
                                  <p:childTnLst>
                                    <p:set>
                                      <p:cBhvr>
                                        <p:cTn id="14" dur="1" fill="hold">
                                          <p:stCondLst>
                                            <p:cond delay="0"/>
                                          </p:stCondLst>
                                        </p:cTn>
                                        <p:tgtEl>
                                          <p:spTgt spid="70"/>
                                        </p:tgtEl>
                                        <p:attrNameLst>
                                          <p:attrName>style.visibility</p:attrName>
                                        </p:attrNameLst>
                                      </p:cBhvr>
                                      <p:to>
                                        <p:strVal val="visible"/>
                                      </p:to>
                                    </p:set>
                                    <p:anim calcmode="lin" valueType="num">
                                      <p:cBhvr>
                                        <p:cTn id="15" dur="500" fill="hold"/>
                                        <p:tgtEl>
                                          <p:spTgt spid="70"/>
                                        </p:tgtEl>
                                        <p:attrNameLst>
                                          <p:attrName>ppt_x</p:attrName>
                                        </p:attrNameLst>
                                      </p:cBhvr>
                                      <p:tavLst>
                                        <p:tav tm="0">
                                          <p:val>
                                            <p:strVal val="#ppt_x"/>
                                          </p:val>
                                        </p:tav>
                                        <p:tav tm="100000">
                                          <p:val>
                                            <p:strVal val="#ppt_x"/>
                                          </p:val>
                                        </p:tav>
                                      </p:tavLst>
                                    </p:anim>
                                    <p:anim calcmode="lin" valueType="num">
                                      <p:cBhvr>
                                        <p:cTn id="16" dur="500" fill="hold"/>
                                        <p:tgtEl>
                                          <p:spTgt spid="70"/>
                                        </p:tgtEl>
                                        <p:attrNameLst>
                                          <p:attrName>ppt_y</p:attrName>
                                        </p:attrNameLst>
                                      </p:cBhvr>
                                      <p:tavLst>
                                        <p:tav tm="0">
                                          <p:val>
                                            <p:strVal val="#ppt_y-#ppt_h/2"/>
                                          </p:val>
                                        </p:tav>
                                        <p:tav tm="100000">
                                          <p:val>
                                            <p:strVal val="#ppt_y"/>
                                          </p:val>
                                        </p:tav>
                                      </p:tavLst>
                                    </p:anim>
                                    <p:anim calcmode="lin" valueType="num">
                                      <p:cBhvr>
                                        <p:cTn id="17" dur="500" fill="hold"/>
                                        <p:tgtEl>
                                          <p:spTgt spid="70"/>
                                        </p:tgtEl>
                                        <p:attrNameLst>
                                          <p:attrName>ppt_w</p:attrName>
                                        </p:attrNameLst>
                                      </p:cBhvr>
                                      <p:tavLst>
                                        <p:tav tm="0">
                                          <p:val>
                                            <p:strVal val="#ppt_w"/>
                                          </p:val>
                                        </p:tav>
                                        <p:tav tm="100000">
                                          <p:val>
                                            <p:strVal val="#ppt_w"/>
                                          </p:val>
                                        </p:tav>
                                      </p:tavLst>
                                    </p:anim>
                                    <p:anim calcmode="lin" valueType="num">
                                      <p:cBhvr>
                                        <p:cTn id="18" dur="500" fill="hold"/>
                                        <p:tgtEl>
                                          <p:spTgt spid="70"/>
                                        </p:tgtEl>
                                        <p:attrNameLst>
                                          <p:attrName>ppt_h</p:attrName>
                                        </p:attrNameLst>
                                      </p:cBhvr>
                                      <p:tavLst>
                                        <p:tav tm="0">
                                          <p:val>
                                            <p:fltVal val="0"/>
                                          </p:val>
                                        </p:tav>
                                        <p:tav tm="100000">
                                          <p:val>
                                            <p:strVal val="#ppt_h"/>
                                          </p:val>
                                        </p:tav>
                                      </p:tavLst>
                                    </p:anim>
                                  </p:childTnLst>
                                </p:cTn>
                              </p:par>
                            </p:childTnLst>
                          </p:cTn>
                        </p:par>
                        <p:par>
                          <p:cTn id="19" fill="hold">
                            <p:stCondLst>
                              <p:cond delay="500"/>
                            </p:stCondLst>
                            <p:childTnLst>
                              <p:par>
                                <p:cTn id="20" presetID="10" presetClass="entr" presetSubtype="0" fill="hold" grpId="0" nodeType="afterEffect">
                                  <p:stCondLst>
                                    <p:cond delay="0"/>
                                  </p:stCondLst>
                                  <p:childTnLst>
                                    <p:set>
                                      <p:cBhvr>
                                        <p:cTn id="21" dur="1" fill="hold">
                                          <p:stCondLst>
                                            <p:cond delay="0"/>
                                          </p:stCondLst>
                                        </p:cTn>
                                        <p:tgtEl>
                                          <p:spTgt spid="64"/>
                                        </p:tgtEl>
                                        <p:attrNameLst>
                                          <p:attrName>style.visibility</p:attrName>
                                        </p:attrNameLst>
                                      </p:cBhvr>
                                      <p:to>
                                        <p:strVal val="visible"/>
                                      </p:to>
                                    </p:set>
                                    <p:animEffect transition="in" filter="fade">
                                      <p:cBhvr>
                                        <p:cTn id="22" dur="500"/>
                                        <p:tgtEl>
                                          <p:spTgt spid="64"/>
                                        </p:tgtEl>
                                      </p:cBhvr>
                                    </p:animEffect>
                                  </p:childTnLst>
                                </p:cTn>
                              </p:par>
                            </p:childTnLst>
                          </p:cTn>
                        </p:par>
                        <p:par>
                          <p:cTn id="23" fill="hold">
                            <p:stCondLst>
                              <p:cond delay="1000"/>
                            </p:stCondLst>
                            <p:childTnLst>
                              <p:par>
                                <p:cTn id="24" presetID="17" presetClass="entr" presetSubtype="2" fill="hold" nodeType="afterEffect">
                                  <p:stCondLst>
                                    <p:cond delay="0"/>
                                  </p:stCondLst>
                                  <p:childTnLst>
                                    <p:set>
                                      <p:cBhvr>
                                        <p:cTn id="25" dur="1" fill="hold">
                                          <p:stCondLst>
                                            <p:cond delay="0"/>
                                          </p:stCondLst>
                                        </p:cTn>
                                        <p:tgtEl>
                                          <p:spTgt spid="75"/>
                                        </p:tgtEl>
                                        <p:attrNameLst>
                                          <p:attrName>style.visibility</p:attrName>
                                        </p:attrNameLst>
                                      </p:cBhvr>
                                      <p:to>
                                        <p:strVal val="visible"/>
                                      </p:to>
                                    </p:set>
                                    <p:anim calcmode="lin" valueType="num">
                                      <p:cBhvr>
                                        <p:cTn id="26" dur="500" fill="hold"/>
                                        <p:tgtEl>
                                          <p:spTgt spid="75"/>
                                        </p:tgtEl>
                                        <p:attrNameLst>
                                          <p:attrName>ppt_x</p:attrName>
                                        </p:attrNameLst>
                                      </p:cBhvr>
                                      <p:tavLst>
                                        <p:tav tm="0">
                                          <p:val>
                                            <p:strVal val="#ppt_x+#ppt_w/2"/>
                                          </p:val>
                                        </p:tav>
                                        <p:tav tm="100000">
                                          <p:val>
                                            <p:strVal val="#ppt_x"/>
                                          </p:val>
                                        </p:tav>
                                      </p:tavLst>
                                    </p:anim>
                                    <p:anim calcmode="lin" valueType="num">
                                      <p:cBhvr>
                                        <p:cTn id="27" dur="500" fill="hold"/>
                                        <p:tgtEl>
                                          <p:spTgt spid="75"/>
                                        </p:tgtEl>
                                        <p:attrNameLst>
                                          <p:attrName>ppt_y</p:attrName>
                                        </p:attrNameLst>
                                      </p:cBhvr>
                                      <p:tavLst>
                                        <p:tav tm="0">
                                          <p:val>
                                            <p:strVal val="#ppt_y"/>
                                          </p:val>
                                        </p:tav>
                                        <p:tav tm="100000">
                                          <p:val>
                                            <p:strVal val="#ppt_y"/>
                                          </p:val>
                                        </p:tav>
                                      </p:tavLst>
                                    </p:anim>
                                    <p:anim calcmode="lin" valueType="num">
                                      <p:cBhvr>
                                        <p:cTn id="28" dur="500" fill="hold"/>
                                        <p:tgtEl>
                                          <p:spTgt spid="75"/>
                                        </p:tgtEl>
                                        <p:attrNameLst>
                                          <p:attrName>ppt_w</p:attrName>
                                        </p:attrNameLst>
                                      </p:cBhvr>
                                      <p:tavLst>
                                        <p:tav tm="0">
                                          <p:val>
                                            <p:fltVal val="0"/>
                                          </p:val>
                                        </p:tav>
                                        <p:tav tm="100000">
                                          <p:val>
                                            <p:strVal val="#ppt_w"/>
                                          </p:val>
                                        </p:tav>
                                      </p:tavLst>
                                    </p:anim>
                                    <p:anim calcmode="lin" valueType="num">
                                      <p:cBhvr>
                                        <p:cTn id="29" dur="500" fill="hold"/>
                                        <p:tgtEl>
                                          <p:spTgt spid="75"/>
                                        </p:tgtEl>
                                        <p:attrNameLst>
                                          <p:attrName>ppt_h</p:attrName>
                                        </p:attrNameLst>
                                      </p:cBhvr>
                                      <p:tavLst>
                                        <p:tav tm="0">
                                          <p:val>
                                            <p:strVal val="#ppt_h"/>
                                          </p:val>
                                        </p:tav>
                                        <p:tav tm="100000">
                                          <p:val>
                                            <p:strVal val="#ppt_h"/>
                                          </p:val>
                                        </p:tav>
                                      </p:tavLst>
                                    </p:anim>
                                  </p:childTnLst>
                                </p:cTn>
                              </p:par>
                            </p:childTnLst>
                          </p:cTn>
                        </p:par>
                      </p:childTnLst>
                    </p:cTn>
                  </p:par>
                  <p:par>
                    <p:cTn id="30" fill="hold">
                      <p:stCondLst>
                        <p:cond delay="indefinite"/>
                      </p:stCondLst>
                      <p:childTnLst>
                        <p:par>
                          <p:cTn id="31" fill="hold">
                            <p:stCondLst>
                              <p:cond delay="0"/>
                            </p:stCondLst>
                            <p:childTnLst>
                              <p:par>
                                <p:cTn id="32" presetID="17" presetClass="entr" presetSubtype="1" fill="hold" nodeType="clickEffect">
                                  <p:stCondLst>
                                    <p:cond delay="0"/>
                                  </p:stCondLst>
                                  <p:childTnLst>
                                    <p:set>
                                      <p:cBhvr>
                                        <p:cTn id="33" dur="1" fill="hold">
                                          <p:stCondLst>
                                            <p:cond delay="0"/>
                                          </p:stCondLst>
                                        </p:cTn>
                                        <p:tgtEl>
                                          <p:spTgt spid="78"/>
                                        </p:tgtEl>
                                        <p:attrNameLst>
                                          <p:attrName>style.visibility</p:attrName>
                                        </p:attrNameLst>
                                      </p:cBhvr>
                                      <p:to>
                                        <p:strVal val="visible"/>
                                      </p:to>
                                    </p:set>
                                    <p:anim calcmode="lin" valueType="num">
                                      <p:cBhvr>
                                        <p:cTn id="34" dur="500" fill="hold"/>
                                        <p:tgtEl>
                                          <p:spTgt spid="78"/>
                                        </p:tgtEl>
                                        <p:attrNameLst>
                                          <p:attrName>ppt_x</p:attrName>
                                        </p:attrNameLst>
                                      </p:cBhvr>
                                      <p:tavLst>
                                        <p:tav tm="0">
                                          <p:val>
                                            <p:strVal val="#ppt_x"/>
                                          </p:val>
                                        </p:tav>
                                        <p:tav tm="100000">
                                          <p:val>
                                            <p:strVal val="#ppt_x"/>
                                          </p:val>
                                        </p:tav>
                                      </p:tavLst>
                                    </p:anim>
                                    <p:anim calcmode="lin" valueType="num">
                                      <p:cBhvr>
                                        <p:cTn id="35" dur="500" fill="hold"/>
                                        <p:tgtEl>
                                          <p:spTgt spid="78"/>
                                        </p:tgtEl>
                                        <p:attrNameLst>
                                          <p:attrName>ppt_y</p:attrName>
                                        </p:attrNameLst>
                                      </p:cBhvr>
                                      <p:tavLst>
                                        <p:tav tm="0">
                                          <p:val>
                                            <p:strVal val="#ppt_y-#ppt_h/2"/>
                                          </p:val>
                                        </p:tav>
                                        <p:tav tm="100000">
                                          <p:val>
                                            <p:strVal val="#ppt_y"/>
                                          </p:val>
                                        </p:tav>
                                      </p:tavLst>
                                    </p:anim>
                                    <p:anim calcmode="lin" valueType="num">
                                      <p:cBhvr>
                                        <p:cTn id="36" dur="500" fill="hold"/>
                                        <p:tgtEl>
                                          <p:spTgt spid="78"/>
                                        </p:tgtEl>
                                        <p:attrNameLst>
                                          <p:attrName>ppt_w</p:attrName>
                                        </p:attrNameLst>
                                      </p:cBhvr>
                                      <p:tavLst>
                                        <p:tav tm="0">
                                          <p:val>
                                            <p:strVal val="#ppt_w"/>
                                          </p:val>
                                        </p:tav>
                                        <p:tav tm="100000">
                                          <p:val>
                                            <p:strVal val="#ppt_w"/>
                                          </p:val>
                                        </p:tav>
                                      </p:tavLst>
                                    </p:anim>
                                    <p:anim calcmode="lin" valueType="num">
                                      <p:cBhvr>
                                        <p:cTn id="37" dur="500" fill="hold"/>
                                        <p:tgtEl>
                                          <p:spTgt spid="78"/>
                                        </p:tgtEl>
                                        <p:attrNameLst>
                                          <p:attrName>ppt_h</p:attrName>
                                        </p:attrNameLst>
                                      </p:cBhvr>
                                      <p:tavLst>
                                        <p:tav tm="0">
                                          <p:val>
                                            <p:fltVal val="0"/>
                                          </p:val>
                                        </p:tav>
                                        <p:tav tm="100000">
                                          <p:val>
                                            <p:strVal val="#ppt_h"/>
                                          </p:val>
                                        </p:tav>
                                      </p:tavLst>
                                    </p:anim>
                                  </p:childTnLst>
                                </p:cTn>
                              </p:par>
                              <p:par>
                                <p:cTn id="38" presetID="9" presetClass="emph" presetSubtype="0" grpId="1" nodeType="withEffect">
                                  <p:stCondLst>
                                    <p:cond delay="0"/>
                                  </p:stCondLst>
                                  <p:childTnLst>
                                    <p:set>
                                      <p:cBhvr rctx="PPT">
                                        <p:cTn id="39" dur="indefinite"/>
                                        <p:tgtEl>
                                          <p:spTgt spid="64"/>
                                        </p:tgtEl>
                                        <p:attrNameLst>
                                          <p:attrName>style.opacity</p:attrName>
                                        </p:attrNameLst>
                                      </p:cBhvr>
                                      <p:to>
                                        <p:strVal val="0.25"/>
                                      </p:to>
                                    </p:set>
                                    <p:animEffect filter="image" prLst="opacity: 0.25">
                                      <p:cBhvr rctx="IE">
                                        <p:cTn id="40" dur="indefinite"/>
                                        <p:tgtEl>
                                          <p:spTgt spid="64"/>
                                        </p:tgtEl>
                                      </p:cBhvr>
                                    </p:animEffect>
                                  </p:childTnLst>
                                </p:cTn>
                              </p:par>
                              <p:par>
                                <p:cTn id="41" presetID="9" presetClass="emph" presetSubtype="0" nodeType="withEffect">
                                  <p:stCondLst>
                                    <p:cond delay="0"/>
                                  </p:stCondLst>
                                  <p:childTnLst>
                                    <p:set>
                                      <p:cBhvr rctx="PPT">
                                        <p:cTn id="42" dur="indefinite"/>
                                        <p:tgtEl>
                                          <p:spTgt spid="75"/>
                                        </p:tgtEl>
                                        <p:attrNameLst>
                                          <p:attrName>style.opacity</p:attrName>
                                        </p:attrNameLst>
                                      </p:cBhvr>
                                      <p:to>
                                        <p:strVal val="0.25"/>
                                      </p:to>
                                    </p:set>
                                    <p:animEffect filter="image" prLst="opacity: 0.25">
                                      <p:cBhvr rctx="IE">
                                        <p:cTn id="43" dur="indefinite"/>
                                        <p:tgtEl>
                                          <p:spTgt spid="75"/>
                                        </p:tgtEl>
                                      </p:cBhvr>
                                    </p:animEffect>
                                  </p:childTnLst>
                                </p:cTn>
                              </p:par>
                              <p:par>
                                <p:cTn id="44" presetID="9" presetClass="emph" presetSubtype="0" nodeType="withEffect">
                                  <p:stCondLst>
                                    <p:cond delay="0"/>
                                  </p:stCondLst>
                                  <p:childTnLst>
                                    <p:set>
                                      <p:cBhvr rctx="PPT">
                                        <p:cTn id="45" dur="indefinite"/>
                                        <p:tgtEl>
                                          <p:spTgt spid="70"/>
                                        </p:tgtEl>
                                        <p:attrNameLst>
                                          <p:attrName>style.opacity</p:attrName>
                                        </p:attrNameLst>
                                      </p:cBhvr>
                                      <p:to>
                                        <p:strVal val="0.25"/>
                                      </p:to>
                                    </p:set>
                                    <p:animEffect filter="image" prLst="opacity: 0.25">
                                      <p:cBhvr rctx="IE">
                                        <p:cTn id="46" dur="indefinite"/>
                                        <p:tgtEl>
                                          <p:spTgt spid="70"/>
                                        </p:tgtEl>
                                      </p:cBhvr>
                                    </p:animEffect>
                                  </p:childTnLst>
                                </p:cTn>
                              </p:par>
                            </p:childTnLst>
                          </p:cTn>
                        </p:par>
                        <p:par>
                          <p:cTn id="47" fill="hold">
                            <p:stCondLst>
                              <p:cond delay="500"/>
                            </p:stCondLst>
                            <p:childTnLst>
                              <p:par>
                                <p:cTn id="48" presetID="10" presetClass="entr" presetSubtype="0" fill="hold" grpId="0" nodeType="afterEffect">
                                  <p:stCondLst>
                                    <p:cond delay="0"/>
                                  </p:stCondLst>
                                  <p:childTnLst>
                                    <p:set>
                                      <p:cBhvr>
                                        <p:cTn id="49" dur="1" fill="hold">
                                          <p:stCondLst>
                                            <p:cond delay="0"/>
                                          </p:stCondLst>
                                        </p:cTn>
                                        <p:tgtEl>
                                          <p:spTgt spid="77"/>
                                        </p:tgtEl>
                                        <p:attrNameLst>
                                          <p:attrName>style.visibility</p:attrName>
                                        </p:attrNameLst>
                                      </p:cBhvr>
                                      <p:to>
                                        <p:strVal val="visible"/>
                                      </p:to>
                                    </p:set>
                                    <p:animEffect transition="in" filter="fade">
                                      <p:cBhvr>
                                        <p:cTn id="50" dur="500"/>
                                        <p:tgtEl>
                                          <p:spTgt spid="77"/>
                                        </p:tgtEl>
                                      </p:cBhvr>
                                    </p:animEffect>
                                  </p:childTnLst>
                                </p:cTn>
                              </p:par>
                            </p:childTnLst>
                          </p:cTn>
                        </p:par>
                        <p:par>
                          <p:cTn id="51" fill="hold">
                            <p:stCondLst>
                              <p:cond delay="1000"/>
                            </p:stCondLst>
                            <p:childTnLst>
                              <p:par>
                                <p:cTn id="52" presetID="17" presetClass="entr" presetSubtype="8" fill="hold" nodeType="afterEffect">
                                  <p:stCondLst>
                                    <p:cond delay="0"/>
                                  </p:stCondLst>
                                  <p:childTnLst>
                                    <p:set>
                                      <p:cBhvr>
                                        <p:cTn id="53" dur="1" fill="hold">
                                          <p:stCondLst>
                                            <p:cond delay="0"/>
                                          </p:stCondLst>
                                        </p:cTn>
                                        <p:tgtEl>
                                          <p:spTgt spid="82"/>
                                        </p:tgtEl>
                                        <p:attrNameLst>
                                          <p:attrName>style.visibility</p:attrName>
                                        </p:attrNameLst>
                                      </p:cBhvr>
                                      <p:to>
                                        <p:strVal val="visible"/>
                                      </p:to>
                                    </p:set>
                                    <p:anim calcmode="lin" valueType="num">
                                      <p:cBhvr>
                                        <p:cTn id="54" dur="500" fill="hold"/>
                                        <p:tgtEl>
                                          <p:spTgt spid="82"/>
                                        </p:tgtEl>
                                        <p:attrNameLst>
                                          <p:attrName>ppt_x</p:attrName>
                                        </p:attrNameLst>
                                      </p:cBhvr>
                                      <p:tavLst>
                                        <p:tav tm="0">
                                          <p:val>
                                            <p:strVal val="#ppt_x-#ppt_w/2"/>
                                          </p:val>
                                        </p:tav>
                                        <p:tav tm="100000">
                                          <p:val>
                                            <p:strVal val="#ppt_x"/>
                                          </p:val>
                                        </p:tav>
                                      </p:tavLst>
                                    </p:anim>
                                    <p:anim calcmode="lin" valueType="num">
                                      <p:cBhvr>
                                        <p:cTn id="55" dur="500" fill="hold"/>
                                        <p:tgtEl>
                                          <p:spTgt spid="82"/>
                                        </p:tgtEl>
                                        <p:attrNameLst>
                                          <p:attrName>ppt_y</p:attrName>
                                        </p:attrNameLst>
                                      </p:cBhvr>
                                      <p:tavLst>
                                        <p:tav tm="0">
                                          <p:val>
                                            <p:strVal val="#ppt_y"/>
                                          </p:val>
                                        </p:tav>
                                        <p:tav tm="100000">
                                          <p:val>
                                            <p:strVal val="#ppt_y"/>
                                          </p:val>
                                        </p:tav>
                                      </p:tavLst>
                                    </p:anim>
                                    <p:anim calcmode="lin" valueType="num">
                                      <p:cBhvr>
                                        <p:cTn id="56" dur="500" fill="hold"/>
                                        <p:tgtEl>
                                          <p:spTgt spid="82"/>
                                        </p:tgtEl>
                                        <p:attrNameLst>
                                          <p:attrName>ppt_w</p:attrName>
                                        </p:attrNameLst>
                                      </p:cBhvr>
                                      <p:tavLst>
                                        <p:tav tm="0">
                                          <p:val>
                                            <p:fltVal val="0"/>
                                          </p:val>
                                        </p:tav>
                                        <p:tav tm="100000">
                                          <p:val>
                                            <p:strVal val="#ppt_w"/>
                                          </p:val>
                                        </p:tav>
                                      </p:tavLst>
                                    </p:anim>
                                    <p:anim calcmode="lin" valueType="num">
                                      <p:cBhvr>
                                        <p:cTn id="57" dur="500" fill="hold"/>
                                        <p:tgtEl>
                                          <p:spTgt spid="82"/>
                                        </p:tgtEl>
                                        <p:attrNameLst>
                                          <p:attrName>ppt_h</p:attrName>
                                        </p:attrNameLst>
                                      </p:cBhvr>
                                      <p:tavLst>
                                        <p:tav tm="0">
                                          <p:val>
                                            <p:strVal val="#ppt_h"/>
                                          </p:val>
                                        </p:tav>
                                        <p:tav tm="100000">
                                          <p:val>
                                            <p:strVal val="#ppt_h"/>
                                          </p:val>
                                        </p:tav>
                                      </p:tavLst>
                                    </p:anim>
                                  </p:childTnLst>
                                </p:cTn>
                              </p:par>
                              <p:par>
                                <p:cTn id="58" presetID="17" presetClass="entr" presetSubtype="8" fill="hold" grpId="0" nodeType="withEffect">
                                  <p:stCondLst>
                                    <p:cond delay="0"/>
                                  </p:stCondLst>
                                  <p:childTnLst>
                                    <p:set>
                                      <p:cBhvr>
                                        <p:cTn id="59" dur="1" fill="hold">
                                          <p:stCondLst>
                                            <p:cond delay="0"/>
                                          </p:stCondLst>
                                        </p:cTn>
                                        <p:tgtEl>
                                          <p:spTgt spid="30"/>
                                        </p:tgtEl>
                                        <p:attrNameLst>
                                          <p:attrName>style.visibility</p:attrName>
                                        </p:attrNameLst>
                                      </p:cBhvr>
                                      <p:to>
                                        <p:strVal val="visible"/>
                                      </p:to>
                                    </p:set>
                                    <p:anim calcmode="lin" valueType="num">
                                      <p:cBhvr>
                                        <p:cTn id="60" dur="500" fill="hold"/>
                                        <p:tgtEl>
                                          <p:spTgt spid="30"/>
                                        </p:tgtEl>
                                        <p:attrNameLst>
                                          <p:attrName>ppt_x</p:attrName>
                                        </p:attrNameLst>
                                      </p:cBhvr>
                                      <p:tavLst>
                                        <p:tav tm="0">
                                          <p:val>
                                            <p:strVal val="#ppt_x-#ppt_w/2"/>
                                          </p:val>
                                        </p:tav>
                                        <p:tav tm="100000">
                                          <p:val>
                                            <p:strVal val="#ppt_x"/>
                                          </p:val>
                                        </p:tav>
                                      </p:tavLst>
                                    </p:anim>
                                    <p:anim calcmode="lin" valueType="num">
                                      <p:cBhvr>
                                        <p:cTn id="61" dur="500" fill="hold"/>
                                        <p:tgtEl>
                                          <p:spTgt spid="30"/>
                                        </p:tgtEl>
                                        <p:attrNameLst>
                                          <p:attrName>ppt_y</p:attrName>
                                        </p:attrNameLst>
                                      </p:cBhvr>
                                      <p:tavLst>
                                        <p:tav tm="0">
                                          <p:val>
                                            <p:strVal val="#ppt_y"/>
                                          </p:val>
                                        </p:tav>
                                        <p:tav tm="100000">
                                          <p:val>
                                            <p:strVal val="#ppt_y"/>
                                          </p:val>
                                        </p:tav>
                                      </p:tavLst>
                                    </p:anim>
                                    <p:anim calcmode="lin" valueType="num">
                                      <p:cBhvr>
                                        <p:cTn id="62" dur="500" fill="hold"/>
                                        <p:tgtEl>
                                          <p:spTgt spid="30"/>
                                        </p:tgtEl>
                                        <p:attrNameLst>
                                          <p:attrName>ppt_w</p:attrName>
                                        </p:attrNameLst>
                                      </p:cBhvr>
                                      <p:tavLst>
                                        <p:tav tm="0">
                                          <p:val>
                                            <p:fltVal val="0"/>
                                          </p:val>
                                        </p:tav>
                                        <p:tav tm="100000">
                                          <p:val>
                                            <p:strVal val="#ppt_w"/>
                                          </p:val>
                                        </p:tav>
                                      </p:tavLst>
                                    </p:anim>
                                    <p:anim calcmode="lin" valueType="num">
                                      <p:cBhvr>
                                        <p:cTn id="63" dur="500" fill="hold"/>
                                        <p:tgtEl>
                                          <p:spTgt spid="30"/>
                                        </p:tgtEl>
                                        <p:attrNameLst>
                                          <p:attrName>ppt_h</p:attrName>
                                        </p:attrNameLst>
                                      </p:cBhvr>
                                      <p:tavLst>
                                        <p:tav tm="0">
                                          <p:val>
                                            <p:strVal val="#ppt_h"/>
                                          </p:val>
                                        </p:tav>
                                        <p:tav tm="100000">
                                          <p:val>
                                            <p:strVal val="#ppt_h"/>
                                          </p:val>
                                        </p:tav>
                                      </p:tavLst>
                                    </p:anim>
                                  </p:childTnLst>
                                </p:cTn>
                              </p:par>
                              <p:par>
                                <p:cTn id="64" presetID="17" presetClass="entr" presetSubtype="8" fill="hold" grpId="0" nodeType="withEffect">
                                  <p:stCondLst>
                                    <p:cond delay="0"/>
                                  </p:stCondLst>
                                  <p:childTnLst>
                                    <p:set>
                                      <p:cBhvr>
                                        <p:cTn id="65" dur="1" fill="hold">
                                          <p:stCondLst>
                                            <p:cond delay="0"/>
                                          </p:stCondLst>
                                        </p:cTn>
                                        <p:tgtEl>
                                          <p:spTgt spid="31"/>
                                        </p:tgtEl>
                                        <p:attrNameLst>
                                          <p:attrName>style.visibility</p:attrName>
                                        </p:attrNameLst>
                                      </p:cBhvr>
                                      <p:to>
                                        <p:strVal val="visible"/>
                                      </p:to>
                                    </p:set>
                                    <p:anim calcmode="lin" valueType="num">
                                      <p:cBhvr>
                                        <p:cTn id="66" dur="500" fill="hold"/>
                                        <p:tgtEl>
                                          <p:spTgt spid="31"/>
                                        </p:tgtEl>
                                        <p:attrNameLst>
                                          <p:attrName>ppt_x</p:attrName>
                                        </p:attrNameLst>
                                      </p:cBhvr>
                                      <p:tavLst>
                                        <p:tav tm="0">
                                          <p:val>
                                            <p:strVal val="#ppt_x-#ppt_w/2"/>
                                          </p:val>
                                        </p:tav>
                                        <p:tav tm="100000">
                                          <p:val>
                                            <p:strVal val="#ppt_x"/>
                                          </p:val>
                                        </p:tav>
                                      </p:tavLst>
                                    </p:anim>
                                    <p:anim calcmode="lin" valueType="num">
                                      <p:cBhvr>
                                        <p:cTn id="67" dur="500" fill="hold"/>
                                        <p:tgtEl>
                                          <p:spTgt spid="31"/>
                                        </p:tgtEl>
                                        <p:attrNameLst>
                                          <p:attrName>ppt_y</p:attrName>
                                        </p:attrNameLst>
                                      </p:cBhvr>
                                      <p:tavLst>
                                        <p:tav tm="0">
                                          <p:val>
                                            <p:strVal val="#ppt_y"/>
                                          </p:val>
                                        </p:tav>
                                        <p:tav tm="100000">
                                          <p:val>
                                            <p:strVal val="#ppt_y"/>
                                          </p:val>
                                        </p:tav>
                                      </p:tavLst>
                                    </p:anim>
                                    <p:anim calcmode="lin" valueType="num">
                                      <p:cBhvr>
                                        <p:cTn id="68" dur="500" fill="hold"/>
                                        <p:tgtEl>
                                          <p:spTgt spid="31"/>
                                        </p:tgtEl>
                                        <p:attrNameLst>
                                          <p:attrName>ppt_w</p:attrName>
                                        </p:attrNameLst>
                                      </p:cBhvr>
                                      <p:tavLst>
                                        <p:tav tm="0">
                                          <p:val>
                                            <p:fltVal val="0"/>
                                          </p:val>
                                        </p:tav>
                                        <p:tav tm="100000">
                                          <p:val>
                                            <p:strVal val="#ppt_w"/>
                                          </p:val>
                                        </p:tav>
                                      </p:tavLst>
                                    </p:anim>
                                    <p:anim calcmode="lin" valueType="num">
                                      <p:cBhvr>
                                        <p:cTn id="69" dur="500" fill="hold"/>
                                        <p:tgtEl>
                                          <p:spTgt spid="31"/>
                                        </p:tgtEl>
                                        <p:attrNameLst>
                                          <p:attrName>ppt_h</p:attrName>
                                        </p:attrNameLst>
                                      </p:cBhvr>
                                      <p:tavLst>
                                        <p:tav tm="0">
                                          <p:val>
                                            <p:strVal val="#ppt_h"/>
                                          </p:val>
                                        </p:tav>
                                        <p:tav tm="100000">
                                          <p:val>
                                            <p:strVal val="#ppt_h"/>
                                          </p:val>
                                        </p:tav>
                                      </p:tavLst>
                                    </p:anim>
                                  </p:childTnLst>
                                </p:cTn>
                              </p:par>
                              <p:par>
                                <p:cTn id="70" presetID="17" presetClass="entr" presetSubtype="8" fill="hold" grpId="0" nodeType="withEffect">
                                  <p:stCondLst>
                                    <p:cond delay="0"/>
                                  </p:stCondLst>
                                  <p:childTnLst>
                                    <p:set>
                                      <p:cBhvr>
                                        <p:cTn id="71" dur="1" fill="hold">
                                          <p:stCondLst>
                                            <p:cond delay="0"/>
                                          </p:stCondLst>
                                        </p:cTn>
                                        <p:tgtEl>
                                          <p:spTgt spid="32"/>
                                        </p:tgtEl>
                                        <p:attrNameLst>
                                          <p:attrName>style.visibility</p:attrName>
                                        </p:attrNameLst>
                                      </p:cBhvr>
                                      <p:to>
                                        <p:strVal val="visible"/>
                                      </p:to>
                                    </p:set>
                                    <p:anim calcmode="lin" valueType="num">
                                      <p:cBhvr>
                                        <p:cTn id="72" dur="500" fill="hold"/>
                                        <p:tgtEl>
                                          <p:spTgt spid="32"/>
                                        </p:tgtEl>
                                        <p:attrNameLst>
                                          <p:attrName>ppt_x</p:attrName>
                                        </p:attrNameLst>
                                      </p:cBhvr>
                                      <p:tavLst>
                                        <p:tav tm="0">
                                          <p:val>
                                            <p:strVal val="#ppt_x-#ppt_w/2"/>
                                          </p:val>
                                        </p:tav>
                                        <p:tav tm="100000">
                                          <p:val>
                                            <p:strVal val="#ppt_x"/>
                                          </p:val>
                                        </p:tav>
                                      </p:tavLst>
                                    </p:anim>
                                    <p:anim calcmode="lin" valueType="num">
                                      <p:cBhvr>
                                        <p:cTn id="73" dur="500" fill="hold"/>
                                        <p:tgtEl>
                                          <p:spTgt spid="32"/>
                                        </p:tgtEl>
                                        <p:attrNameLst>
                                          <p:attrName>ppt_y</p:attrName>
                                        </p:attrNameLst>
                                      </p:cBhvr>
                                      <p:tavLst>
                                        <p:tav tm="0">
                                          <p:val>
                                            <p:strVal val="#ppt_y"/>
                                          </p:val>
                                        </p:tav>
                                        <p:tav tm="100000">
                                          <p:val>
                                            <p:strVal val="#ppt_y"/>
                                          </p:val>
                                        </p:tav>
                                      </p:tavLst>
                                    </p:anim>
                                    <p:anim calcmode="lin" valueType="num">
                                      <p:cBhvr>
                                        <p:cTn id="74" dur="500" fill="hold"/>
                                        <p:tgtEl>
                                          <p:spTgt spid="32"/>
                                        </p:tgtEl>
                                        <p:attrNameLst>
                                          <p:attrName>ppt_w</p:attrName>
                                        </p:attrNameLst>
                                      </p:cBhvr>
                                      <p:tavLst>
                                        <p:tav tm="0">
                                          <p:val>
                                            <p:fltVal val="0"/>
                                          </p:val>
                                        </p:tav>
                                        <p:tav tm="100000">
                                          <p:val>
                                            <p:strVal val="#ppt_w"/>
                                          </p:val>
                                        </p:tav>
                                      </p:tavLst>
                                    </p:anim>
                                    <p:anim calcmode="lin" valueType="num">
                                      <p:cBhvr>
                                        <p:cTn id="75" dur="500" fill="hold"/>
                                        <p:tgtEl>
                                          <p:spTgt spid="32"/>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52" grpId="0" animBg="1"/>
      <p:bldP spid="64" grpId="0" animBg="1"/>
      <p:bldP spid="64" grpId="1" animBg="1"/>
      <p:bldP spid="77" grpId="0" animBg="1"/>
      <p:bldP spid="30" grpId="0" animBg="1"/>
      <p:bldP spid="31" grpId="0" animBg="1"/>
      <p:bldP spid="32"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Database project types</a:t>
            </a:r>
            <a:endParaRPr lang="en-US" dirty="0"/>
          </a:p>
        </p:txBody>
      </p:sp>
      <p:graphicFrame>
        <p:nvGraphicFramePr>
          <p:cNvPr id="5" name="Table 4"/>
          <p:cNvGraphicFramePr>
            <a:graphicFrameLocks noGrp="1"/>
          </p:cNvGraphicFramePr>
          <p:nvPr>
            <p:extLst>
              <p:ext uri="{D42A27DB-BD31-4B8C-83A1-F6EECF244321}">
                <p14:modId xmlns:p14="http://schemas.microsoft.com/office/powerpoint/2010/main" val="1593053650"/>
              </p:ext>
            </p:extLst>
          </p:nvPr>
        </p:nvGraphicFramePr>
        <p:xfrm>
          <a:off x="1219200" y="1764792"/>
          <a:ext cx="7543800" cy="4788408"/>
        </p:xfrm>
        <a:graphic>
          <a:graphicData uri="http://schemas.openxmlformats.org/drawingml/2006/table">
            <a:tbl>
              <a:tblPr/>
              <a:tblGrid>
                <a:gridCol w="1295400">
                  <a:extLst>
                    <a:ext uri="{9D8B030D-6E8A-4147-A177-3AD203B41FA5}">
                      <a16:colId xmlns:a16="http://schemas.microsoft.com/office/drawing/2014/main" val="20000"/>
                    </a:ext>
                  </a:extLst>
                </a:gridCol>
                <a:gridCol w="6248400">
                  <a:extLst>
                    <a:ext uri="{9D8B030D-6E8A-4147-A177-3AD203B41FA5}">
                      <a16:colId xmlns:a16="http://schemas.microsoft.com/office/drawing/2014/main" val="20001"/>
                    </a:ext>
                  </a:extLst>
                </a:gridCol>
              </a:tblGrid>
              <a:tr h="1295400">
                <a:tc>
                  <a:txBody>
                    <a:bodyPr/>
                    <a:lstStyle/>
                    <a:p>
                      <a:pPr marL="0" marR="0">
                        <a:lnSpc>
                          <a:spcPct val="115000"/>
                        </a:lnSpc>
                        <a:spcBef>
                          <a:spcPts val="0"/>
                        </a:spcBef>
                        <a:spcAft>
                          <a:spcPts val="0"/>
                        </a:spcAft>
                      </a:pPr>
                      <a:r>
                        <a:rPr lang="en-US" sz="1800" dirty="0">
                          <a:latin typeface="Calibri"/>
                          <a:ea typeface="Calibri"/>
                          <a:cs typeface="Times New Roman"/>
                        </a:rPr>
                        <a:t>Database Project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60000"/>
                        <a:lumOff val="40000"/>
                      </a:schemeClr>
                    </a:solidFill>
                  </a:tcPr>
                </a:tc>
                <a:tc>
                  <a:txBody>
                    <a:bodyPr/>
                    <a:lstStyle/>
                    <a:p>
                      <a:pPr marL="285750" marR="0" indent="-285750">
                        <a:lnSpc>
                          <a:spcPct val="115000"/>
                        </a:lnSpc>
                        <a:spcBef>
                          <a:spcPts val="0"/>
                        </a:spcBef>
                        <a:spcAft>
                          <a:spcPts val="0"/>
                        </a:spcAft>
                        <a:buFont typeface="Arial" pitchFamily="34" charset="0"/>
                        <a:buChar char="•"/>
                      </a:pPr>
                      <a:r>
                        <a:rPr lang="en-US" sz="1800" dirty="0" smtClean="0">
                          <a:latin typeface="Calibri"/>
                          <a:ea typeface="Calibri"/>
                          <a:cs typeface="Times New Roman"/>
                        </a:rPr>
                        <a:t>Available </a:t>
                      </a:r>
                      <a:r>
                        <a:rPr lang="en-US" sz="1800" dirty="0">
                          <a:latin typeface="Calibri"/>
                          <a:ea typeface="Calibri"/>
                          <a:cs typeface="Times New Roman"/>
                        </a:rPr>
                        <a:t>for SQL Server 2005 and SQL Server </a:t>
                      </a:r>
                      <a:r>
                        <a:rPr lang="en-US" sz="1800" dirty="0" smtClean="0">
                          <a:latin typeface="Calibri"/>
                          <a:ea typeface="Calibri"/>
                          <a:cs typeface="Times New Roman"/>
                        </a:rPr>
                        <a:t>2008</a:t>
                      </a:r>
                    </a:p>
                    <a:p>
                      <a:pPr marL="285750" marR="0" indent="-285750">
                        <a:lnSpc>
                          <a:spcPct val="115000"/>
                        </a:lnSpc>
                        <a:spcBef>
                          <a:spcPts val="0"/>
                        </a:spcBef>
                        <a:spcAft>
                          <a:spcPts val="0"/>
                        </a:spcAft>
                        <a:buFont typeface="Arial" pitchFamily="34" charset="0"/>
                        <a:buChar char="•"/>
                      </a:pPr>
                      <a:r>
                        <a:rPr lang="en-US" sz="1800" dirty="0" smtClean="0">
                          <a:latin typeface="Calibri"/>
                          <a:ea typeface="Calibri"/>
                          <a:cs typeface="Times New Roman"/>
                        </a:rPr>
                        <a:t>Defines </a:t>
                      </a:r>
                      <a:r>
                        <a:rPr lang="en-US" sz="1800" dirty="0">
                          <a:latin typeface="Calibri"/>
                          <a:ea typeface="Calibri"/>
                          <a:cs typeface="Times New Roman"/>
                        </a:rPr>
                        <a:t>a user </a:t>
                      </a:r>
                      <a:r>
                        <a:rPr lang="en-US" sz="1800" dirty="0" smtClean="0">
                          <a:latin typeface="Calibri"/>
                          <a:ea typeface="Calibri"/>
                          <a:cs typeface="Times New Roman"/>
                        </a:rPr>
                        <a:t>database</a:t>
                      </a:r>
                    </a:p>
                    <a:p>
                      <a:pPr marL="285750" marR="0" indent="-285750">
                        <a:lnSpc>
                          <a:spcPct val="115000"/>
                        </a:lnSpc>
                        <a:spcBef>
                          <a:spcPts val="0"/>
                        </a:spcBef>
                        <a:spcAft>
                          <a:spcPts val="0"/>
                        </a:spcAft>
                        <a:buFont typeface="Arial" pitchFamily="34" charset="0"/>
                        <a:buChar char="•"/>
                      </a:pPr>
                      <a:r>
                        <a:rPr lang="en-US" sz="1800" dirty="0" smtClean="0">
                          <a:latin typeface="Calibri"/>
                          <a:ea typeface="Calibri"/>
                          <a:cs typeface="Times New Roman"/>
                        </a:rPr>
                        <a:t>Supports all </a:t>
                      </a:r>
                      <a:r>
                        <a:rPr lang="en-US" sz="1800" dirty="0">
                          <a:latin typeface="Calibri"/>
                          <a:ea typeface="Calibri"/>
                          <a:cs typeface="Times New Roman"/>
                        </a:rPr>
                        <a:t>objects implemented by the respective SQL Server </a:t>
                      </a:r>
                      <a:r>
                        <a:rPr lang="en-US" sz="1800" dirty="0" smtClean="0">
                          <a:latin typeface="Calibri"/>
                          <a:ea typeface="Calibri"/>
                          <a:cs typeface="Times New Roman"/>
                        </a:rPr>
                        <a:t>version</a:t>
                      </a:r>
                      <a:endParaRPr lang="en-US" sz="1800" dirty="0">
                        <a:latin typeface="Calibri"/>
                        <a:ea typeface="Calibri"/>
                        <a:cs typeface="Times New Roman"/>
                      </a:endParaRPr>
                    </a:p>
                  </a:txBody>
                  <a:tcPr marL="228600" marR="7315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60000"/>
                        <a:lumOff val="40000"/>
                      </a:schemeClr>
                    </a:solidFill>
                  </a:tcPr>
                </a:tc>
                <a:extLst>
                  <a:ext uri="{0D108BD9-81ED-4DB2-BD59-A6C34878D82A}">
                    <a16:rowId xmlns:a16="http://schemas.microsoft.com/office/drawing/2014/main" val="10000"/>
                  </a:ext>
                </a:extLst>
              </a:tr>
              <a:tr h="1600200">
                <a:tc>
                  <a:txBody>
                    <a:bodyPr/>
                    <a:lstStyle/>
                    <a:p>
                      <a:pPr marL="0" marR="0">
                        <a:lnSpc>
                          <a:spcPct val="115000"/>
                        </a:lnSpc>
                        <a:spcBef>
                          <a:spcPts val="0"/>
                        </a:spcBef>
                        <a:spcAft>
                          <a:spcPts val="0"/>
                        </a:spcAft>
                      </a:pPr>
                      <a:r>
                        <a:rPr lang="en-US" sz="1800" dirty="0">
                          <a:latin typeface="Calibri"/>
                          <a:ea typeface="Calibri"/>
                          <a:cs typeface="Times New Roman"/>
                        </a:rPr>
                        <a:t>Server Project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60000"/>
                        <a:lumOff val="40000"/>
                      </a:schemeClr>
                    </a:solidFill>
                  </a:tcPr>
                </a:tc>
                <a:tc>
                  <a:txBody>
                    <a:bodyPr/>
                    <a:lstStyle/>
                    <a:p>
                      <a:pPr marL="285750" marR="0" indent="-285750">
                        <a:lnSpc>
                          <a:spcPct val="115000"/>
                        </a:lnSpc>
                        <a:spcBef>
                          <a:spcPts val="0"/>
                        </a:spcBef>
                        <a:spcAft>
                          <a:spcPts val="0"/>
                        </a:spcAft>
                        <a:buFont typeface="Arial" pitchFamily="34" charset="0"/>
                        <a:buChar char="•"/>
                      </a:pPr>
                      <a:r>
                        <a:rPr lang="en-US" sz="1800" dirty="0" smtClean="0">
                          <a:latin typeface="Calibri"/>
                          <a:ea typeface="Calibri"/>
                          <a:cs typeface="Times New Roman"/>
                        </a:rPr>
                        <a:t>Available </a:t>
                      </a:r>
                      <a:r>
                        <a:rPr lang="en-US" sz="1800" dirty="0">
                          <a:latin typeface="Calibri"/>
                          <a:ea typeface="Calibri"/>
                          <a:cs typeface="Times New Roman"/>
                        </a:rPr>
                        <a:t>for SQL Server 2005 and SQL Server </a:t>
                      </a:r>
                      <a:r>
                        <a:rPr lang="en-US" sz="1800" dirty="0" smtClean="0">
                          <a:latin typeface="Calibri"/>
                          <a:ea typeface="Calibri"/>
                          <a:cs typeface="Times New Roman"/>
                        </a:rPr>
                        <a:t>2008</a:t>
                      </a:r>
                    </a:p>
                    <a:p>
                      <a:pPr marL="285750" marR="0" indent="-285750">
                        <a:lnSpc>
                          <a:spcPct val="115000"/>
                        </a:lnSpc>
                        <a:spcBef>
                          <a:spcPts val="0"/>
                        </a:spcBef>
                        <a:spcAft>
                          <a:spcPts val="0"/>
                        </a:spcAft>
                        <a:buFont typeface="Arial" pitchFamily="34" charset="0"/>
                        <a:buChar char="•"/>
                      </a:pPr>
                      <a:r>
                        <a:rPr lang="en-US" sz="1800" dirty="0" smtClean="0">
                          <a:latin typeface="Calibri"/>
                          <a:ea typeface="Calibri"/>
                          <a:cs typeface="Times New Roman"/>
                        </a:rPr>
                        <a:t>Defines server-level </a:t>
                      </a:r>
                      <a:r>
                        <a:rPr lang="en-US" sz="1800" dirty="0">
                          <a:latin typeface="Calibri"/>
                          <a:ea typeface="Calibri"/>
                          <a:cs typeface="Times New Roman"/>
                        </a:rPr>
                        <a:t>objects </a:t>
                      </a:r>
                      <a:r>
                        <a:rPr lang="en-US" sz="1800" dirty="0" smtClean="0">
                          <a:latin typeface="Calibri"/>
                          <a:ea typeface="Calibri"/>
                          <a:cs typeface="Times New Roman"/>
                        </a:rPr>
                        <a:t>and modifications </a:t>
                      </a:r>
                      <a:r>
                        <a:rPr lang="en-US" sz="1800" dirty="0">
                          <a:latin typeface="Calibri"/>
                          <a:ea typeface="Calibri"/>
                          <a:cs typeface="Times New Roman"/>
                        </a:rPr>
                        <a:t>to the SQL master </a:t>
                      </a:r>
                      <a:r>
                        <a:rPr lang="en-US" sz="1800" dirty="0" smtClean="0">
                          <a:latin typeface="Calibri"/>
                          <a:ea typeface="Calibri"/>
                          <a:cs typeface="Times New Roman"/>
                        </a:rPr>
                        <a:t>database</a:t>
                      </a:r>
                    </a:p>
                    <a:p>
                      <a:pPr marL="285750" marR="0" indent="-285750">
                        <a:lnSpc>
                          <a:spcPct val="115000"/>
                        </a:lnSpc>
                        <a:spcBef>
                          <a:spcPts val="0"/>
                        </a:spcBef>
                        <a:spcAft>
                          <a:spcPts val="0"/>
                        </a:spcAft>
                        <a:buFont typeface="Arial" pitchFamily="34" charset="0"/>
                        <a:buChar char="•"/>
                      </a:pPr>
                      <a:r>
                        <a:rPr lang="en-US" sz="1800" dirty="0" smtClean="0">
                          <a:latin typeface="Calibri"/>
                          <a:ea typeface="Calibri"/>
                          <a:cs typeface="Times New Roman"/>
                        </a:rPr>
                        <a:t>Examples </a:t>
                      </a:r>
                      <a:r>
                        <a:rPr lang="en-US" sz="1800" dirty="0">
                          <a:latin typeface="Calibri"/>
                          <a:ea typeface="Calibri"/>
                          <a:cs typeface="Times New Roman"/>
                        </a:rPr>
                        <a:t>of </a:t>
                      </a:r>
                      <a:r>
                        <a:rPr lang="en-US" sz="1800" dirty="0" smtClean="0">
                          <a:latin typeface="Calibri"/>
                          <a:ea typeface="Calibri"/>
                          <a:cs typeface="Times New Roman"/>
                        </a:rPr>
                        <a:t>server-level </a:t>
                      </a:r>
                      <a:r>
                        <a:rPr lang="en-US" sz="1800" dirty="0">
                          <a:latin typeface="Calibri"/>
                          <a:ea typeface="Calibri"/>
                          <a:cs typeface="Times New Roman"/>
                        </a:rPr>
                        <a:t>objects are </a:t>
                      </a:r>
                      <a:r>
                        <a:rPr lang="en-US" sz="1800" dirty="0" smtClean="0">
                          <a:latin typeface="Calibri"/>
                          <a:ea typeface="Calibri"/>
                          <a:cs typeface="Times New Roman"/>
                        </a:rPr>
                        <a:t>logins </a:t>
                      </a:r>
                      <a:r>
                        <a:rPr lang="en-US" sz="1800" dirty="0">
                          <a:latin typeface="Calibri"/>
                          <a:ea typeface="Calibri"/>
                          <a:cs typeface="Times New Roman"/>
                        </a:rPr>
                        <a:t>and custom error </a:t>
                      </a:r>
                      <a:r>
                        <a:rPr lang="en-US" sz="1800" dirty="0" smtClean="0">
                          <a:latin typeface="Calibri"/>
                          <a:ea typeface="Calibri"/>
                          <a:cs typeface="Times New Roman"/>
                        </a:rPr>
                        <a:t>messages</a:t>
                      </a:r>
                      <a:endParaRPr lang="en-US" sz="1800" dirty="0">
                        <a:latin typeface="Calibri"/>
                        <a:ea typeface="Calibri"/>
                        <a:cs typeface="Times New Roman"/>
                      </a:endParaRPr>
                    </a:p>
                  </a:txBody>
                  <a:tcPr marL="228600" marR="7315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60000"/>
                        <a:lumOff val="40000"/>
                      </a:schemeClr>
                    </a:solidFill>
                  </a:tcPr>
                </a:tc>
                <a:extLst>
                  <a:ext uri="{0D108BD9-81ED-4DB2-BD59-A6C34878D82A}">
                    <a16:rowId xmlns:a16="http://schemas.microsoft.com/office/drawing/2014/main" val="10001"/>
                  </a:ext>
                </a:extLst>
              </a:tr>
              <a:tr h="1752600">
                <a:tc>
                  <a:txBody>
                    <a:bodyPr/>
                    <a:lstStyle/>
                    <a:p>
                      <a:pPr marL="0" marR="0">
                        <a:lnSpc>
                          <a:spcPct val="115000"/>
                        </a:lnSpc>
                        <a:spcBef>
                          <a:spcPts val="0"/>
                        </a:spcBef>
                        <a:spcAft>
                          <a:spcPts val="0"/>
                        </a:spcAft>
                      </a:pPr>
                      <a:r>
                        <a:rPr lang="en-US" sz="1800" dirty="0">
                          <a:latin typeface="Calibri"/>
                          <a:ea typeface="Calibri"/>
                          <a:cs typeface="Times New Roman"/>
                        </a:rPr>
                        <a:t>Data-tier </a:t>
                      </a:r>
                      <a:r>
                        <a:rPr lang="en-US" sz="1800" dirty="0" smtClean="0">
                          <a:latin typeface="Calibri"/>
                          <a:ea typeface="Calibri"/>
                          <a:cs typeface="Times New Roman"/>
                        </a:rPr>
                        <a:t>Application Component</a:t>
                      </a:r>
                      <a:endParaRPr lang="en-US" sz="18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60000"/>
                        <a:lumOff val="40000"/>
                      </a:schemeClr>
                    </a:solidFill>
                  </a:tcPr>
                </a:tc>
                <a:tc>
                  <a:txBody>
                    <a:bodyPr/>
                    <a:lstStyle/>
                    <a:p>
                      <a:pPr marL="285750" marR="0" indent="-285750">
                        <a:lnSpc>
                          <a:spcPct val="115000"/>
                        </a:lnSpc>
                        <a:spcBef>
                          <a:spcPts val="0"/>
                        </a:spcBef>
                        <a:spcAft>
                          <a:spcPts val="0"/>
                        </a:spcAft>
                        <a:buFont typeface="Arial" pitchFamily="34" charset="0"/>
                        <a:buChar char="•"/>
                      </a:pPr>
                      <a:r>
                        <a:rPr lang="en-US" sz="1800" dirty="0" smtClean="0">
                          <a:latin typeface="Calibri"/>
                          <a:ea typeface="Calibri"/>
                          <a:cs typeface="Times New Roman"/>
                        </a:rPr>
                        <a:t>Defines databases </a:t>
                      </a:r>
                      <a:r>
                        <a:rPr lang="en-US" sz="1800" dirty="0">
                          <a:latin typeface="Calibri"/>
                          <a:ea typeface="Calibri"/>
                          <a:cs typeface="Times New Roman"/>
                        </a:rPr>
                        <a:t>that will be deployed to SQL Server </a:t>
                      </a:r>
                      <a:r>
                        <a:rPr lang="en-US" sz="1800" dirty="0" smtClean="0">
                          <a:latin typeface="Calibri"/>
                          <a:ea typeface="Calibri"/>
                          <a:cs typeface="Times New Roman"/>
                        </a:rPr>
                        <a:t>Utilities</a:t>
                      </a:r>
                    </a:p>
                    <a:p>
                      <a:pPr marL="285750" marR="0" indent="-285750">
                        <a:lnSpc>
                          <a:spcPct val="115000"/>
                        </a:lnSpc>
                        <a:spcBef>
                          <a:spcPts val="0"/>
                        </a:spcBef>
                        <a:spcAft>
                          <a:spcPts val="0"/>
                        </a:spcAft>
                        <a:buFont typeface="Arial" pitchFamily="34" charset="0"/>
                        <a:buChar char="•"/>
                      </a:pPr>
                      <a:r>
                        <a:rPr lang="en-US" sz="1800" kern="1200" dirty="0" smtClean="0">
                          <a:solidFill>
                            <a:schemeClr val="tx1"/>
                          </a:solidFill>
                          <a:latin typeface="Calibri"/>
                          <a:ea typeface="Calibri"/>
                          <a:cs typeface="Times New Roman"/>
                        </a:rPr>
                        <a:t>A </a:t>
                      </a:r>
                      <a:r>
                        <a:rPr lang="en-US" sz="1800" dirty="0" smtClean="0">
                          <a:latin typeface="Calibri"/>
                          <a:ea typeface="Calibri"/>
                          <a:cs typeface="Times New Roman"/>
                        </a:rPr>
                        <a:t>self-contained </a:t>
                      </a:r>
                      <a:r>
                        <a:rPr lang="en-US" sz="1800" dirty="0">
                          <a:latin typeface="Calibri"/>
                          <a:ea typeface="Calibri"/>
                          <a:cs typeface="Times New Roman"/>
                        </a:rPr>
                        <a:t>unit of management that defines and bundles database </a:t>
                      </a:r>
                      <a:r>
                        <a:rPr lang="en-US" sz="1800" dirty="0" smtClean="0">
                          <a:latin typeface="Calibri"/>
                          <a:ea typeface="Calibri"/>
                          <a:cs typeface="Times New Roman"/>
                        </a:rPr>
                        <a:t>objects and </a:t>
                      </a:r>
                      <a:r>
                        <a:rPr lang="en-US" sz="1800" dirty="0">
                          <a:latin typeface="Calibri"/>
                          <a:ea typeface="Calibri"/>
                          <a:cs typeface="Times New Roman"/>
                        </a:rPr>
                        <a:t>SQL Server instance objects that are associated with the </a:t>
                      </a:r>
                      <a:r>
                        <a:rPr lang="en-US" sz="1800" dirty="0" smtClean="0">
                          <a:latin typeface="Calibri"/>
                          <a:ea typeface="Calibri"/>
                          <a:cs typeface="Times New Roman"/>
                        </a:rPr>
                        <a:t>database </a:t>
                      </a:r>
                      <a:r>
                        <a:rPr lang="en-US" sz="1800" dirty="0">
                          <a:latin typeface="Calibri"/>
                          <a:ea typeface="Calibri"/>
                          <a:cs typeface="Times New Roman"/>
                        </a:rPr>
                        <a:t>and deployment </a:t>
                      </a:r>
                      <a:r>
                        <a:rPr lang="en-US" sz="1800" dirty="0" smtClean="0">
                          <a:latin typeface="Calibri"/>
                          <a:ea typeface="Calibri"/>
                          <a:cs typeface="Times New Roman"/>
                        </a:rPr>
                        <a:t>requirements</a:t>
                      </a:r>
                      <a:endParaRPr lang="en-US" sz="1800" dirty="0">
                        <a:latin typeface="Calibri"/>
                        <a:ea typeface="Calibri"/>
                        <a:cs typeface="Times New Roman"/>
                      </a:endParaRPr>
                    </a:p>
                  </a:txBody>
                  <a:tcPr marL="228600" marR="7315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60000"/>
                        <a:lumOff val="40000"/>
                      </a:schemeClr>
                    </a:solidFill>
                  </a:tcP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2505915244"/>
      </p:ext>
    </p:extLst>
  </p:cSld>
  <p:clrMapOvr>
    <a:masterClrMapping/>
  </p:clrMapOvr>
  <p:transition>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n-US" dirty="0" smtClean="0"/>
              <a:t>Database Tools Roadmap</a:t>
            </a:r>
            <a:endParaRPr lang="en-US" dirty="0"/>
          </a:p>
        </p:txBody>
      </p:sp>
      <p:sp>
        <p:nvSpPr>
          <p:cNvPr id="2" name="Footer Placeholder 1"/>
          <p:cNvSpPr>
            <a:spLocks noGrp="1"/>
          </p:cNvSpPr>
          <p:nvPr>
            <p:ph type="ftr" sz="quarter" idx="11"/>
          </p:nvPr>
        </p:nvSpPr>
        <p:spPr/>
        <p:txBody>
          <a:bodyPr/>
          <a:lstStyle/>
          <a:p>
            <a:r>
              <a:rPr lang="en-US" smtClean="0">
                <a:solidFill>
                  <a:prstClr val="white"/>
                </a:solidFill>
              </a:rPr>
              <a:t>©2009 Aspect Software, Inc. All rights reserved.</a:t>
            </a:r>
            <a:endParaRPr lang="en-US">
              <a:solidFill>
                <a:prstClr val="white"/>
              </a:solidFill>
            </a:endParaRPr>
          </a:p>
        </p:txBody>
      </p:sp>
      <p:sp>
        <p:nvSpPr>
          <p:cNvPr id="3" name="Slide Number Placeholder 2"/>
          <p:cNvSpPr>
            <a:spLocks noGrp="1"/>
          </p:cNvSpPr>
          <p:nvPr>
            <p:ph type="sldNum" sz="quarter" idx="12"/>
          </p:nvPr>
        </p:nvSpPr>
        <p:spPr/>
        <p:txBody>
          <a:bodyPr/>
          <a:lstStyle/>
          <a:p>
            <a:fld id="{6A54DE11-6ECF-430E-946C-16913C17A995}" type="slidenum">
              <a:rPr lang="en-US" smtClean="0">
                <a:solidFill>
                  <a:prstClr val="white"/>
                </a:solidFill>
              </a:rPr>
              <a:pPr/>
              <a:t>9</a:t>
            </a:fld>
            <a:endParaRPr lang="en-US">
              <a:solidFill>
                <a:prstClr val="white"/>
              </a:solidFill>
            </a:endParaRPr>
          </a:p>
        </p:txBody>
      </p:sp>
      <p:sp>
        <p:nvSpPr>
          <p:cNvPr id="6" name="Notched Right Arrow 5"/>
          <p:cNvSpPr/>
          <p:nvPr/>
        </p:nvSpPr>
        <p:spPr bwMode="auto">
          <a:xfrm>
            <a:off x="166255" y="3110346"/>
            <a:ext cx="8787739" cy="1721921"/>
          </a:xfrm>
          <a:prstGeom prst="notchedRightArrow">
            <a:avLst/>
          </a:prstGeom>
          <a:ln>
            <a:headEnd type="none" w="med" len="med"/>
            <a:tailEnd type="none" w="med" len="med"/>
          </a:ln>
        </p:spPr>
        <p:style>
          <a:lnRef idx="2">
            <a:schemeClr val="accent2">
              <a:shade val="50000"/>
            </a:schemeClr>
          </a:lnRef>
          <a:fillRef idx="1">
            <a:schemeClr val="accent2"/>
          </a:fillRef>
          <a:effectRef idx="0">
            <a:schemeClr val="accent2"/>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endParaRPr lang="en-US" sz="2400" dirty="0" smtClean="0">
              <a:gradFill>
                <a:gsLst>
                  <a:gs pos="0">
                    <a:srgbClr val="FFFFFF"/>
                  </a:gs>
                  <a:gs pos="100000">
                    <a:srgbClr val="FFFFFF"/>
                  </a:gs>
                </a:gsLst>
                <a:lin ang="5400000" scaled="0"/>
              </a:gradFill>
            </a:endParaRPr>
          </a:p>
        </p:txBody>
      </p:sp>
      <p:sp>
        <p:nvSpPr>
          <p:cNvPr id="7" name="Line Callout 1 (No Border) 6"/>
          <p:cNvSpPr/>
          <p:nvPr/>
        </p:nvSpPr>
        <p:spPr bwMode="auto">
          <a:xfrm>
            <a:off x="166252" y="4832267"/>
            <a:ext cx="2529445" cy="748146"/>
          </a:xfrm>
          <a:prstGeom prst="callout1">
            <a:avLst>
              <a:gd name="adj1" fmla="val 384"/>
              <a:gd name="adj2" fmla="val 41768"/>
              <a:gd name="adj3" fmla="val -100996"/>
              <a:gd name="adj4" fmla="val 42592"/>
            </a:avLst>
          </a:prstGeom>
          <a:ln>
            <a:headEnd type="none" w="med" len="med"/>
            <a:tailEnd type="none" w="med" len="med"/>
          </a:ln>
        </p:spPr>
        <p:style>
          <a:lnRef idx="2">
            <a:schemeClr val="accent4">
              <a:shade val="50000"/>
            </a:schemeClr>
          </a:lnRef>
          <a:fillRef idx="1">
            <a:schemeClr val="accent4"/>
          </a:fillRef>
          <a:effectRef idx="0">
            <a:schemeClr val="accent4"/>
          </a:effectRef>
          <a:fontRef idx="minor">
            <a:schemeClr val="lt1"/>
          </a:fontRef>
        </p:style>
        <p:txBody>
          <a:bodyPr vert="horz" wrap="square" lIns="91436" tIns="45718" rIns="91436" bIns="45718" numCol="1" rtlCol="0" anchor="ctr" anchorCtr="0" compatLnSpc="1">
            <a:prstTxWarp prst="textNoShape">
              <a:avLst/>
            </a:prstTxWarp>
            <a:noAutofit/>
          </a:bodyPr>
          <a:lstStyle/>
          <a:p>
            <a:pPr marL="342900" indent="-342900">
              <a:lnSpc>
                <a:spcPct val="90000"/>
              </a:lnSpc>
              <a:spcBef>
                <a:spcPct val="20000"/>
              </a:spcBef>
              <a:buClr>
                <a:srgbClr val="FFB601"/>
              </a:buClr>
              <a:buSzPct val="120000"/>
              <a:buFont typeface="Arial" pitchFamily="34" charset="0"/>
              <a:buChar char="•"/>
            </a:pPr>
            <a:r>
              <a:rPr lang="en-US" sz="1200" dirty="0"/>
              <a:t>Offline </a:t>
            </a:r>
            <a:r>
              <a:rPr lang="en-US" sz="1200" dirty="0" smtClean="0"/>
              <a:t>Change management</a:t>
            </a:r>
            <a:endParaRPr lang="en-US" sz="1200" dirty="0"/>
          </a:p>
          <a:p>
            <a:pPr marL="342900" indent="-342900">
              <a:lnSpc>
                <a:spcPct val="90000"/>
              </a:lnSpc>
              <a:spcBef>
                <a:spcPct val="20000"/>
              </a:spcBef>
              <a:buClr>
                <a:srgbClr val="FFB601"/>
              </a:buClr>
              <a:buSzPct val="120000"/>
              <a:buFont typeface="Arial" pitchFamily="34" charset="0"/>
              <a:buChar char="•"/>
            </a:pPr>
            <a:r>
              <a:rPr lang="en-US" sz="1200" dirty="0"/>
              <a:t>SQL 2000/2005</a:t>
            </a:r>
          </a:p>
          <a:p>
            <a:pPr marL="342900" indent="-342900">
              <a:lnSpc>
                <a:spcPct val="90000"/>
              </a:lnSpc>
              <a:spcBef>
                <a:spcPct val="20000"/>
              </a:spcBef>
              <a:buClr>
                <a:srgbClr val="FFB601"/>
              </a:buClr>
              <a:buSzPct val="120000"/>
              <a:buFont typeface="Arial" pitchFamily="34" charset="0"/>
              <a:buChar char="•"/>
            </a:pPr>
            <a:r>
              <a:rPr lang="en-US" sz="1200" dirty="0"/>
              <a:t>ALM </a:t>
            </a:r>
            <a:r>
              <a:rPr lang="en-US" sz="1200" dirty="0" smtClean="0"/>
              <a:t>support for </a:t>
            </a:r>
            <a:r>
              <a:rPr lang="en-US" sz="1200" dirty="0"/>
              <a:t>databases</a:t>
            </a:r>
            <a:endParaRPr lang="en-US" sz="2400" dirty="0" smtClean="0">
              <a:gradFill>
                <a:gsLst>
                  <a:gs pos="0">
                    <a:srgbClr val="FFFFFF"/>
                  </a:gs>
                  <a:gs pos="100000">
                    <a:srgbClr val="FFFFFF"/>
                  </a:gs>
                </a:gsLst>
                <a:lin ang="5400000" scaled="0"/>
              </a:gradFill>
            </a:endParaRPr>
          </a:p>
        </p:txBody>
      </p:sp>
      <p:sp>
        <p:nvSpPr>
          <p:cNvPr id="8" name="TextBox 7"/>
          <p:cNvSpPr txBox="1"/>
          <p:nvPr/>
        </p:nvSpPr>
        <p:spPr>
          <a:xfrm>
            <a:off x="760015" y="3811125"/>
            <a:ext cx="938150" cy="276999"/>
          </a:xfrm>
          <a:prstGeom prst="rect">
            <a:avLst/>
          </a:prstGeom>
          <a:noFill/>
        </p:spPr>
        <p:txBody>
          <a:bodyPr wrap="square" lIns="0" tIns="0" rIns="0" bIns="0" rtlCol="0">
            <a:spAutoFit/>
          </a:bodyPr>
          <a:lstStyle/>
          <a:p>
            <a:r>
              <a:rPr lang="en-US" dirty="0" smtClean="0">
                <a:gradFill>
                  <a:gsLst>
                    <a:gs pos="0">
                      <a:schemeClr val="tx1"/>
                    </a:gs>
                    <a:gs pos="86000">
                      <a:schemeClr val="tx1"/>
                    </a:gs>
                  </a:gsLst>
                  <a:lin ang="5400000" scaled="0"/>
                </a:gradFill>
              </a:rPr>
              <a:t>VS 2005</a:t>
            </a:r>
          </a:p>
        </p:txBody>
      </p:sp>
      <p:sp>
        <p:nvSpPr>
          <p:cNvPr id="9" name="TextBox 8"/>
          <p:cNvSpPr txBox="1"/>
          <p:nvPr/>
        </p:nvSpPr>
        <p:spPr>
          <a:xfrm>
            <a:off x="2695697" y="3832806"/>
            <a:ext cx="1591297" cy="276999"/>
          </a:xfrm>
          <a:prstGeom prst="rect">
            <a:avLst/>
          </a:prstGeom>
          <a:noFill/>
        </p:spPr>
        <p:txBody>
          <a:bodyPr wrap="square" lIns="0" tIns="0" rIns="0" bIns="0" rtlCol="0">
            <a:spAutoFit/>
          </a:bodyPr>
          <a:lstStyle/>
          <a:p>
            <a:r>
              <a:rPr lang="en-US" dirty="0" smtClean="0">
                <a:gradFill>
                  <a:gsLst>
                    <a:gs pos="0">
                      <a:schemeClr val="tx1"/>
                    </a:gs>
                    <a:gs pos="86000">
                      <a:schemeClr val="tx1"/>
                    </a:gs>
                  </a:gsLst>
                  <a:lin ang="5400000" scaled="0"/>
                </a:gradFill>
              </a:rPr>
              <a:t>VS 2008 “GDR”</a:t>
            </a:r>
          </a:p>
        </p:txBody>
      </p:sp>
      <p:sp>
        <p:nvSpPr>
          <p:cNvPr id="10" name="TextBox 9"/>
          <p:cNvSpPr txBox="1"/>
          <p:nvPr/>
        </p:nvSpPr>
        <p:spPr>
          <a:xfrm>
            <a:off x="4828340" y="3811124"/>
            <a:ext cx="938150" cy="276999"/>
          </a:xfrm>
          <a:prstGeom prst="rect">
            <a:avLst/>
          </a:prstGeom>
          <a:noFill/>
        </p:spPr>
        <p:txBody>
          <a:bodyPr wrap="square" lIns="0" tIns="0" rIns="0" bIns="0" rtlCol="0">
            <a:spAutoFit/>
          </a:bodyPr>
          <a:lstStyle/>
          <a:p>
            <a:r>
              <a:rPr lang="en-US" dirty="0" smtClean="0">
                <a:gradFill>
                  <a:gsLst>
                    <a:gs pos="0">
                      <a:schemeClr val="tx1"/>
                    </a:gs>
                    <a:gs pos="86000">
                      <a:schemeClr val="tx1"/>
                    </a:gs>
                  </a:gsLst>
                  <a:lin ang="5400000" scaled="0"/>
                </a:gradFill>
              </a:rPr>
              <a:t>VS 2010</a:t>
            </a:r>
          </a:p>
        </p:txBody>
      </p:sp>
      <p:sp>
        <p:nvSpPr>
          <p:cNvPr id="11" name="TextBox 10"/>
          <p:cNvSpPr txBox="1"/>
          <p:nvPr/>
        </p:nvSpPr>
        <p:spPr>
          <a:xfrm>
            <a:off x="7443847" y="3832806"/>
            <a:ext cx="938150" cy="276999"/>
          </a:xfrm>
          <a:prstGeom prst="rect">
            <a:avLst/>
          </a:prstGeom>
          <a:noFill/>
        </p:spPr>
        <p:txBody>
          <a:bodyPr wrap="square" lIns="0" tIns="0" rIns="0" bIns="0" rtlCol="0">
            <a:spAutoFit/>
          </a:bodyPr>
          <a:lstStyle/>
          <a:p>
            <a:r>
              <a:rPr lang="en-US" dirty="0" err="1" smtClean="0">
                <a:gradFill>
                  <a:gsLst>
                    <a:gs pos="0">
                      <a:schemeClr val="tx1"/>
                    </a:gs>
                    <a:gs pos="86000">
                      <a:schemeClr val="tx1"/>
                    </a:gs>
                  </a:gsLst>
                  <a:lin ang="5400000" scaled="0"/>
                </a:gradFill>
              </a:rPr>
              <a:t>vNext</a:t>
            </a:r>
            <a:endParaRPr lang="en-US" dirty="0" smtClean="0">
              <a:gradFill>
                <a:gsLst>
                  <a:gs pos="0">
                    <a:schemeClr val="tx1"/>
                  </a:gs>
                  <a:gs pos="86000">
                    <a:schemeClr val="tx1"/>
                  </a:gs>
                </a:gsLst>
                <a:lin ang="5400000" scaled="0"/>
              </a:gradFill>
            </a:endParaRPr>
          </a:p>
        </p:txBody>
      </p:sp>
      <p:sp>
        <p:nvSpPr>
          <p:cNvPr id="12" name="Line Callout 1 (No Border) 11"/>
          <p:cNvSpPr/>
          <p:nvPr/>
        </p:nvSpPr>
        <p:spPr bwMode="auto">
          <a:xfrm>
            <a:off x="1981137" y="5791200"/>
            <a:ext cx="2460234" cy="712519"/>
          </a:xfrm>
          <a:prstGeom prst="callout1">
            <a:avLst>
              <a:gd name="adj1" fmla="val 1971"/>
              <a:gd name="adj2" fmla="val 48810"/>
              <a:gd name="adj3" fmla="val -237915"/>
              <a:gd name="adj4" fmla="val 48871"/>
            </a:avLst>
          </a:prstGeom>
          <a:ln>
            <a:headEnd type="none" w="med" len="med"/>
            <a:tailEnd type="none" w="med" len="med"/>
          </a:ln>
        </p:spPr>
        <p:style>
          <a:lnRef idx="2">
            <a:schemeClr val="accent4">
              <a:shade val="50000"/>
            </a:schemeClr>
          </a:lnRef>
          <a:fillRef idx="1">
            <a:schemeClr val="accent4"/>
          </a:fillRef>
          <a:effectRef idx="0">
            <a:schemeClr val="accent4"/>
          </a:effectRef>
          <a:fontRef idx="minor">
            <a:schemeClr val="lt1"/>
          </a:fontRef>
        </p:style>
        <p:txBody>
          <a:bodyPr vert="horz" wrap="square" lIns="91436" tIns="45718" rIns="91436" bIns="45718" numCol="1" rtlCol="0" anchor="ctr" anchorCtr="0" compatLnSpc="1">
            <a:prstTxWarp prst="textNoShape">
              <a:avLst/>
            </a:prstTxWarp>
            <a:noAutofit/>
          </a:bodyPr>
          <a:lstStyle/>
          <a:p>
            <a:pPr marL="342900" indent="-342900">
              <a:lnSpc>
                <a:spcPct val="90000"/>
              </a:lnSpc>
              <a:spcBef>
                <a:spcPct val="20000"/>
              </a:spcBef>
              <a:buClr>
                <a:srgbClr val="FFB601"/>
              </a:buClr>
              <a:buSzPct val="120000"/>
              <a:buFont typeface="Arial" pitchFamily="34" charset="0"/>
              <a:buChar char="•"/>
            </a:pPr>
            <a:r>
              <a:rPr lang="en-US" sz="1200" dirty="0"/>
              <a:t>SQL </a:t>
            </a:r>
            <a:r>
              <a:rPr lang="en-US" sz="1200" dirty="0" smtClean="0"/>
              <a:t>2008 support</a:t>
            </a:r>
          </a:p>
          <a:p>
            <a:pPr marL="342900" indent="-342900">
              <a:lnSpc>
                <a:spcPct val="90000"/>
              </a:lnSpc>
              <a:spcBef>
                <a:spcPct val="20000"/>
              </a:spcBef>
              <a:buClr>
                <a:srgbClr val="FFB601"/>
              </a:buClr>
              <a:buSzPct val="120000"/>
              <a:buFont typeface="Arial" pitchFamily="34" charset="0"/>
              <a:buChar char="•"/>
            </a:pPr>
            <a:r>
              <a:rPr lang="en-US" sz="1200" dirty="0" smtClean="0"/>
              <a:t>Separated </a:t>
            </a:r>
            <a:r>
              <a:rPr lang="en-US" sz="1200" dirty="0"/>
              <a:t>Build and Deploy</a:t>
            </a:r>
          </a:p>
          <a:p>
            <a:pPr marL="342900" indent="-342900">
              <a:lnSpc>
                <a:spcPct val="90000"/>
              </a:lnSpc>
              <a:spcBef>
                <a:spcPct val="20000"/>
              </a:spcBef>
              <a:buClr>
                <a:srgbClr val="FFB601"/>
              </a:buClr>
              <a:buSzPct val="120000"/>
              <a:buFont typeface="Arial" pitchFamily="34" charset="0"/>
              <a:buChar char="•"/>
            </a:pPr>
            <a:r>
              <a:rPr lang="en-US" sz="1200" dirty="0"/>
              <a:t>No </a:t>
            </a:r>
            <a:r>
              <a:rPr lang="en-US" sz="1200" dirty="0" smtClean="0"/>
              <a:t>“</a:t>
            </a:r>
            <a:r>
              <a:rPr lang="en-US" sz="1200" dirty="0" err="1" smtClean="0"/>
              <a:t>DesignDB</a:t>
            </a:r>
            <a:r>
              <a:rPr lang="en-US" sz="1200" dirty="0" smtClean="0"/>
              <a:t>” required</a:t>
            </a:r>
          </a:p>
        </p:txBody>
      </p:sp>
      <p:sp>
        <p:nvSpPr>
          <p:cNvPr id="13" name="Line Callout 1 (No Border) 12"/>
          <p:cNvSpPr/>
          <p:nvPr/>
        </p:nvSpPr>
        <p:spPr bwMode="auto">
          <a:xfrm>
            <a:off x="4069340" y="4677888"/>
            <a:ext cx="2135517" cy="902525"/>
          </a:xfrm>
          <a:prstGeom prst="callout1">
            <a:avLst>
              <a:gd name="adj1" fmla="val 1971"/>
              <a:gd name="adj2" fmla="val 48810"/>
              <a:gd name="adj3" fmla="val -63562"/>
              <a:gd name="adj4" fmla="val 49165"/>
            </a:avLst>
          </a:prstGeom>
          <a:ln>
            <a:headEnd type="none" w="med" len="med"/>
            <a:tailEnd type="none" w="med" len="med"/>
          </a:ln>
        </p:spPr>
        <p:style>
          <a:lnRef idx="2">
            <a:schemeClr val="accent4">
              <a:shade val="50000"/>
            </a:schemeClr>
          </a:lnRef>
          <a:fillRef idx="1">
            <a:schemeClr val="accent4"/>
          </a:fillRef>
          <a:effectRef idx="0">
            <a:schemeClr val="accent4"/>
          </a:effectRef>
          <a:fontRef idx="minor">
            <a:schemeClr val="lt1"/>
          </a:fontRef>
        </p:style>
        <p:txBody>
          <a:bodyPr vert="horz" wrap="square" lIns="91436" tIns="45718" rIns="91436" bIns="45718" numCol="1" rtlCol="0" anchor="ctr" anchorCtr="0" compatLnSpc="1">
            <a:prstTxWarp prst="textNoShape">
              <a:avLst/>
            </a:prstTxWarp>
            <a:noAutofit/>
          </a:bodyPr>
          <a:lstStyle/>
          <a:p>
            <a:pPr marL="342900" indent="-342900">
              <a:lnSpc>
                <a:spcPct val="90000"/>
              </a:lnSpc>
              <a:spcBef>
                <a:spcPct val="20000"/>
              </a:spcBef>
              <a:buClr>
                <a:srgbClr val="FFB601"/>
              </a:buClr>
              <a:buSzPct val="120000"/>
              <a:buFont typeface="Arial" pitchFamily="34" charset="0"/>
              <a:buChar char="•"/>
            </a:pPr>
            <a:r>
              <a:rPr lang="en-US" sz="1200" dirty="0" smtClean="0"/>
              <a:t>SQL 2008 R2 support</a:t>
            </a:r>
          </a:p>
          <a:p>
            <a:pPr marL="342900" indent="-342900">
              <a:lnSpc>
                <a:spcPct val="90000"/>
              </a:lnSpc>
              <a:spcBef>
                <a:spcPct val="20000"/>
              </a:spcBef>
              <a:buClr>
                <a:srgbClr val="FFB601"/>
              </a:buClr>
              <a:buSzPct val="120000"/>
              <a:buFont typeface="Arial" pitchFamily="34" charset="0"/>
              <a:buChar char="•"/>
            </a:pPr>
            <a:r>
              <a:rPr lang="en-US" sz="1200" dirty="0" smtClean="0"/>
              <a:t>SQL IntelliSense</a:t>
            </a:r>
          </a:p>
          <a:p>
            <a:pPr marL="342900" indent="-342900">
              <a:lnSpc>
                <a:spcPct val="90000"/>
              </a:lnSpc>
              <a:spcBef>
                <a:spcPct val="20000"/>
              </a:spcBef>
              <a:buClr>
                <a:srgbClr val="FFB601"/>
              </a:buClr>
              <a:buSzPct val="120000"/>
              <a:buFont typeface="Arial" pitchFamily="34" charset="0"/>
              <a:buChar char="•"/>
            </a:pPr>
            <a:r>
              <a:rPr lang="en-US" sz="1200" dirty="0" smtClean="0"/>
              <a:t>Support for 3</a:t>
            </a:r>
            <a:r>
              <a:rPr lang="en-US" sz="1200" baseline="30000" dirty="0" smtClean="0"/>
              <a:t>rd</a:t>
            </a:r>
            <a:r>
              <a:rPr lang="en-US" sz="1200" dirty="0" smtClean="0"/>
              <a:t> party</a:t>
            </a:r>
            <a:br>
              <a:rPr lang="en-US" sz="1200" dirty="0" smtClean="0"/>
            </a:br>
            <a:r>
              <a:rPr lang="en-US" sz="1200" dirty="0" smtClean="0"/>
              <a:t>database platforms</a:t>
            </a:r>
          </a:p>
        </p:txBody>
      </p:sp>
      <p:sp>
        <p:nvSpPr>
          <p:cNvPr id="14" name="Line Callout 1 (No Border) 13"/>
          <p:cNvSpPr/>
          <p:nvPr/>
        </p:nvSpPr>
        <p:spPr bwMode="auto">
          <a:xfrm>
            <a:off x="2695697" y="1857509"/>
            <a:ext cx="2858897" cy="1021266"/>
          </a:xfrm>
          <a:prstGeom prst="callout1">
            <a:avLst>
              <a:gd name="adj1" fmla="val 98424"/>
              <a:gd name="adj2" fmla="val 81511"/>
              <a:gd name="adj3" fmla="val 189467"/>
              <a:gd name="adj4" fmla="val 81371"/>
            </a:avLst>
          </a:prstGeom>
          <a:ln>
            <a:headEnd type="none" w="med" len="med"/>
            <a:tailEnd type="none" w="med" len="med"/>
          </a:ln>
        </p:spPr>
        <p:style>
          <a:lnRef idx="2">
            <a:schemeClr val="accent4">
              <a:shade val="50000"/>
            </a:schemeClr>
          </a:lnRef>
          <a:fillRef idx="1">
            <a:schemeClr val="accent4"/>
          </a:fillRef>
          <a:effectRef idx="0">
            <a:schemeClr val="accent4"/>
          </a:effectRef>
          <a:fontRef idx="minor">
            <a:schemeClr val="lt1"/>
          </a:fontRef>
        </p:style>
        <p:txBody>
          <a:bodyPr vert="horz" wrap="square" lIns="91436" tIns="45718" rIns="91436" bIns="45718" numCol="1" rtlCol="0" anchor="ctr" anchorCtr="0" compatLnSpc="1">
            <a:prstTxWarp prst="textNoShape">
              <a:avLst/>
            </a:prstTxWarp>
            <a:noAutofit/>
          </a:bodyPr>
          <a:lstStyle/>
          <a:p>
            <a:pPr marL="342900" indent="-342900">
              <a:lnSpc>
                <a:spcPct val="90000"/>
              </a:lnSpc>
              <a:spcBef>
                <a:spcPct val="20000"/>
              </a:spcBef>
              <a:buClr>
                <a:srgbClr val="FFB601"/>
              </a:buClr>
              <a:buSzPct val="120000"/>
              <a:buFont typeface="Arial" pitchFamily="34" charset="0"/>
              <a:buChar char="•"/>
            </a:pPr>
            <a:r>
              <a:rPr lang="en-US" sz="1200" dirty="0" smtClean="0"/>
              <a:t>Data-tier Application Component </a:t>
            </a:r>
            <a:r>
              <a:rPr lang="en-US" sz="1200" dirty="0"/>
              <a:t>Projects </a:t>
            </a:r>
            <a:r>
              <a:rPr lang="en-US" sz="1200" dirty="0" smtClean="0"/>
              <a:t>introduced</a:t>
            </a:r>
            <a:endParaRPr lang="en-US" sz="1200" dirty="0"/>
          </a:p>
          <a:p>
            <a:pPr marL="342900" indent="-342900">
              <a:lnSpc>
                <a:spcPct val="90000"/>
              </a:lnSpc>
              <a:spcBef>
                <a:spcPct val="20000"/>
              </a:spcBef>
              <a:buClr>
                <a:srgbClr val="FFB601"/>
              </a:buClr>
              <a:buSzPct val="120000"/>
              <a:buFont typeface="Arial" pitchFamily="34" charset="0"/>
              <a:buChar char="•"/>
            </a:pPr>
            <a:r>
              <a:rPr lang="en-US" sz="1200" dirty="0"/>
              <a:t>Data-tier </a:t>
            </a:r>
            <a:r>
              <a:rPr lang="en-US" sz="1200" dirty="0" smtClean="0"/>
              <a:t>Application Component projects and </a:t>
            </a:r>
            <a:r>
              <a:rPr lang="en-US" sz="1200" dirty="0"/>
              <a:t>Database projects operate </a:t>
            </a:r>
            <a:r>
              <a:rPr lang="en-US" sz="1200" dirty="0" err="1" smtClean="0"/>
              <a:t>SxS</a:t>
            </a:r>
            <a:endParaRPr lang="en-US" sz="1200" dirty="0" smtClean="0"/>
          </a:p>
        </p:txBody>
      </p:sp>
      <p:sp>
        <p:nvSpPr>
          <p:cNvPr id="15" name="Line Callout 1 (No Border) 14"/>
          <p:cNvSpPr/>
          <p:nvPr/>
        </p:nvSpPr>
        <p:spPr bwMode="auto">
          <a:xfrm>
            <a:off x="5908961" y="1321173"/>
            <a:ext cx="3069772" cy="1508166"/>
          </a:xfrm>
          <a:prstGeom prst="callout1">
            <a:avLst>
              <a:gd name="adj1" fmla="val 95726"/>
              <a:gd name="adj2" fmla="val 60523"/>
              <a:gd name="adj3" fmla="val 161537"/>
              <a:gd name="adj4" fmla="val 61157"/>
            </a:avLst>
          </a:prstGeom>
          <a:ln>
            <a:headEnd type="none" w="med" len="med"/>
            <a:tailEnd type="none" w="med" len="med"/>
          </a:ln>
        </p:spPr>
        <p:style>
          <a:lnRef idx="2">
            <a:schemeClr val="accent4">
              <a:shade val="50000"/>
            </a:schemeClr>
          </a:lnRef>
          <a:fillRef idx="1">
            <a:schemeClr val="accent4"/>
          </a:fillRef>
          <a:effectRef idx="0">
            <a:schemeClr val="accent4"/>
          </a:effectRef>
          <a:fontRef idx="minor">
            <a:schemeClr val="lt1"/>
          </a:fontRef>
        </p:style>
        <p:txBody>
          <a:bodyPr vert="horz" wrap="square" lIns="91436" tIns="45718" rIns="91436" bIns="45718" numCol="1" rtlCol="0" anchor="ctr" anchorCtr="0" compatLnSpc="1">
            <a:prstTxWarp prst="textNoShape">
              <a:avLst/>
            </a:prstTxWarp>
            <a:noAutofit/>
          </a:bodyPr>
          <a:lstStyle/>
          <a:p>
            <a:pPr marL="342900" indent="-342900">
              <a:lnSpc>
                <a:spcPct val="90000"/>
              </a:lnSpc>
              <a:spcBef>
                <a:spcPct val="20000"/>
              </a:spcBef>
              <a:buClr>
                <a:srgbClr val="FFB601"/>
              </a:buClr>
              <a:buSzPct val="120000"/>
              <a:buFont typeface="Arial" pitchFamily="34" charset="0"/>
              <a:buChar char="•"/>
            </a:pPr>
            <a:r>
              <a:rPr lang="en-US" sz="1200" dirty="0"/>
              <a:t>SQL </a:t>
            </a:r>
            <a:r>
              <a:rPr lang="en-US" sz="1200" dirty="0" smtClean="0"/>
              <a:t>Azure support</a:t>
            </a:r>
            <a:endParaRPr lang="en-US" sz="1200" dirty="0"/>
          </a:p>
          <a:p>
            <a:pPr marL="342900" indent="-342900">
              <a:lnSpc>
                <a:spcPct val="90000"/>
              </a:lnSpc>
              <a:spcBef>
                <a:spcPct val="20000"/>
              </a:spcBef>
              <a:buClr>
                <a:srgbClr val="FFB601"/>
              </a:buClr>
              <a:buSzPct val="120000"/>
              <a:buFont typeface="Arial" pitchFamily="34" charset="0"/>
              <a:buChar char="•"/>
            </a:pPr>
            <a:r>
              <a:rPr lang="en-US" sz="1200" dirty="0"/>
              <a:t>Visual Designers</a:t>
            </a:r>
          </a:p>
          <a:p>
            <a:pPr marL="342900" indent="-342900">
              <a:lnSpc>
                <a:spcPct val="90000"/>
              </a:lnSpc>
              <a:spcBef>
                <a:spcPct val="20000"/>
              </a:spcBef>
              <a:buClr>
                <a:srgbClr val="FFB601"/>
              </a:buClr>
              <a:buSzPct val="120000"/>
              <a:buFont typeface="Arial" pitchFamily="34" charset="0"/>
              <a:buChar char="•"/>
            </a:pPr>
            <a:r>
              <a:rPr lang="en-US" sz="1200" dirty="0" smtClean="0"/>
              <a:t>Single  </a:t>
            </a:r>
            <a:r>
              <a:rPr lang="en-US" sz="1200" dirty="0"/>
              <a:t>deployment engine</a:t>
            </a:r>
          </a:p>
          <a:p>
            <a:pPr marL="342900" indent="-342900">
              <a:lnSpc>
                <a:spcPct val="90000"/>
              </a:lnSpc>
              <a:spcBef>
                <a:spcPct val="20000"/>
              </a:spcBef>
              <a:buClr>
                <a:srgbClr val="FFB601"/>
              </a:buClr>
              <a:buSzPct val="120000"/>
              <a:buFont typeface="Arial" pitchFamily="34" charset="0"/>
              <a:buChar char="•"/>
            </a:pPr>
            <a:r>
              <a:rPr lang="en-US" sz="1200" dirty="0" smtClean="0"/>
              <a:t>Mission critical app support</a:t>
            </a:r>
          </a:p>
          <a:p>
            <a:pPr marL="342900" indent="-342900">
              <a:lnSpc>
                <a:spcPct val="90000"/>
              </a:lnSpc>
              <a:spcBef>
                <a:spcPct val="20000"/>
              </a:spcBef>
              <a:buClr>
                <a:srgbClr val="FFB601"/>
              </a:buClr>
              <a:buSzPct val="120000"/>
              <a:buFont typeface="Arial" pitchFamily="34" charset="0"/>
              <a:buChar char="•"/>
            </a:pPr>
            <a:r>
              <a:rPr lang="en-US" sz="1200" dirty="0" smtClean="0"/>
              <a:t>Full support for SQL objects</a:t>
            </a:r>
          </a:p>
          <a:p>
            <a:pPr marL="342900" indent="-342900">
              <a:lnSpc>
                <a:spcPct val="90000"/>
              </a:lnSpc>
              <a:spcBef>
                <a:spcPct val="20000"/>
              </a:spcBef>
              <a:buClr>
                <a:srgbClr val="FFB601"/>
              </a:buClr>
              <a:buSzPct val="120000"/>
              <a:buFont typeface="Arial" pitchFamily="34" charset="0"/>
              <a:buChar char="•"/>
            </a:pPr>
            <a:r>
              <a:rPr lang="en-US" sz="1200" dirty="0" smtClean="0"/>
              <a:t>Project </a:t>
            </a:r>
            <a:r>
              <a:rPr lang="en-US" sz="1200" dirty="0"/>
              <a:t>system enhancements </a:t>
            </a:r>
          </a:p>
          <a:p>
            <a:pPr marL="342900" indent="-342900">
              <a:lnSpc>
                <a:spcPct val="90000"/>
              </a:lnSpc>
              <a:spcBef>
                <a:spcPct val="20000"/>
              </a:spcBef>
              <a:buClr>
                <a:srgbClr val="FFB601"/>
              </a:buClr>
              <a:buSzPct val="120000"/>
              <a:buFont typeface="Arial" pitchFamily="34" charset="0"/>
              <a:buChar char="•"/>
            </a:pPr>
            <a:r>
              <a:rPr lang="en-US" sz="1200" dirty="0" smtClean="0"/>
              <a:t>ALM feature enhancements</a:t>
            </a:r>
          </a:p>
        </p:txBody>
      </p:sp>
      <p:sp>
        <p:nvSpPr>
          <p:cNvPr id="16" name="Line Callout 1 (No Border) 15"/>
          <p:cNvSpPr/>
          <p:nvPr/>
        </p:nvSpPr>
        <p:spPr bwMode="auto">
          <a:xfrm>
            <a:off x="6779883" y="5257800"/>
            <a:ext cx="2135517" cy="902525"/>
          </a:xfrm>
          <a:prstGeom prst="callout1">
            <a:avLst>
              <a:gd name="adj1" fmla="val 1971"/>
              <a:gd name="adj2" fmla="val 48810"/>
              <a:gd name="adj3" fmla="val -106881"/>
              <a:gd name="adj4" fmla="val 49305"/>
            </a:avLst>
          </a:prstGeom>
          <a:ln>
            <a:headEnd type="none" w="med" len="med"/>
            <a:tailEnd type="none" w="med" len="med"/>
          </a:ln>
        </p:spPr>
        <p:style>
          <a:lnRef idx="2">
            <a:schemeClr val="accent4">
              <a:shade val="50000"/>
            </a:schemeClr>
          </a:lnRef>
          <a:fillRef idx="1">
            <a:schemeClr val="accent4"/>
          </a:fillRef>
          <a:effectRef idx="0">
            <a:schemeClr val="accent4"/>
          </a:effectRef>
          <a:fontRef idx="minor">
            <a:schemeClr val="lt1"/>
          </a:fontRef>
        </p:style>
        <p:txBody>
          <a:bodyPr vert="horz" wrap="square" lIns="91436" tIns="45718" rIns="91436" bIns="45718" numCol="1" rtlCol="0" anchor="ctr" anchorCtr="0" compatLnSpc="1">
            <a:prstTxWarp prst="textNoShape">
              <a:avLst/>
            </a:prstTxWarp>
            <a:noAutofit/>
          </a:bodyPr>
          <a:lstStyle/>
          <a:p>
            <a:pPr algn="ctr"/>
            <a:r>
              <a:rPr lang="en-US" sz="1200" b="1" dirty="0" err="1"/>
              <a:t>vNext</a:t>
            </a:r>
            <a:r>
              <a:rPr lang="en-US" sz="1200" b="1" dirty="0"/>
              <a:t> </a:t>
            </a:r>
            <a:r>
              <a:rPr lang="en-US" sz="1200" b="1" dirty="0" smtClean="0"/>
              <a:t>Vision</a:t>
            </a:r>
            <a:endParaRPr lang="en-US" sz="1200" b="1" dirty="0"/>
          </a:p>
          <a:p>
            <a:pPr algn="ctr"/>
            <a:r>
              <a:rPr lang="en-US" sz="1200" dirty="0"/>
              <a:t>Combine </a:t>
            </a:r>
            <a:r>
              <a:rPr lang="en-US" sz="1200" dirty="0" smtClean="0"/>
              <a:t>the best </a:t>
            </a:r>
            <a:r>
              <a:rPr lang="en-US" sz="1200" dirty="0"/>
              <a:t>of  </a:t>
            </a:r>
            <a:r>
              <a:rPr lang="en-US" sz="1200" dirty="0" smtClean="0"/>
              <a:t>Data-tier Application Component </a:t>
            </a:r>
            <a:r>
              <a:rPr lang="en-US" sz="1200" dirty="0"/>
              <a:t>and Database </a:t>
            </a:r>
            <a:r>
              <a:rPr lang="en-US" sz="1200" dirty="0" smtClean="0"/>
              <a:t>Projects</a:t>
            </a:r>
          </a:p>
        </p:txBody>
      </p:sp>
    </p:spTree>
    <p:extLst>
      <p:ext uri="{BB962C8B-B14F-4D97-AF65-F5344CB8AC3E}">
        <p14:creationId xmlns:p14="http://schemas.microsoft.com/office/powerpoint/2010/main" val="28414230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3"/>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4"/>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16"/>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12" grpId="0" animBg="1"/>
      <p:bldP spid="13" grpId="0" animBg="1"/>
      <p:bldP spid="14" grpId="0" animBg="1"/>
      <p:bldP spid="15" grpId="0" animBg="1"/>
      <p:bldP spid="16" grpId="0" animBg="1"/>
    </p:bldLst>
  </p:timing>
</p:sld>
</file>

<file path=ppt/tags/tag1.xml><?xml version="1.0" encoding="utf-8"?>
<p:tagLst xmlns:a="http://schemas.openxmlformats.org/drawingml/2006/main" xmlns:r="http://schemas.openxmlformats.org/officeDocument/2006/relationships" xmlns:p="http://schemas.openxmlformats.org/presentationml/2006/main">
  <p:tag name="TIMING" val="|81.6|4.5|42|48.9"/>
</p:tagLst>
</file>

<file path=ppt/tags/tag2.xml><?xml version="1.0" encoding="utf-8"?>
<p:tagLst xmlns:a="http://schemas.openxmlformats.org/drawingml/2006/main" xmlns:r="http://schemas.openxmlformats.org/officeDocument/2006/relationships" xmlns:p="http://schemas.openxmlformats.org/presentationml/2006/main">
  <p:tag name="TIMING" val="|.1"/>
</p:tagLst>
</file>

<file path=ppt/tags/tag3.xml><?xml version="1.0" encoding="utf-8"?>
<p:tagLst xmlns:a="http://schemas.openxmlformats.org/drawingml/2006/main" xmlns:r="http://schemas.openxmlformats.org/officeDocument/2006/relationships" xmlns:p="http://schemas.openxmlformats.org/presentationml/2006/main">
  <p:tag name="TIMING" val="|9.3|2.1|31.1|44.6|21.7|.1"/>
</p:tagLst>
</file>

<file path=ppt/tags/tag4.xml><?xml version="1.0" encoding="utf-8"?>
<p:tagLst xmlns:a="http://schemas.openxmlformats.org/drawingml/2006/main" xmlns:r="http://schemas.openxmlformats.org/officeDocument/2006/relationships" xmlns:p="http://schemas.openxmlformats.org/presentationml/2006/main">
  <p:tag name="TIMING" val="|26.3|.5|.5|24.9|.5|.5"/>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1869</TotalTime>
  <Words>1667</Words>
  <Application>Microsoft Office PowerPoint</Application>
  <PresentationFormat>On-screen Show (4:3)</PresentationFormat>
  <Paragraphs>248</Paragraphs>
  <Slides>9</Slides>
  <Notes>4</Notes>
  <HiddenSlides>0</HiddenSlides>
  <MMClips>0</MMClips>
  <ScaleCrop>false</ScaleCrop>
  <HeadingPairs>
    <vt:vector size="6" baseType="variant">
      <vt:variant>
        <vt:lpstr>Fonts Used</vt:lpstr>
      </vt:variant>
      <vt:variant>
        <vt:i4>11</vt:i4>
      </vt:variant>
      <vt:variant>
        <vt:lpstr>Theme</vt:lpstr>
      </vt:variant>
      <vt:variant>
        <vt:i4>1</vt:i4>
      </vt:variant>
      <vt:variant>
        <vt:lpstr>Slide Titles</vt:lpstr>
      </vt:variant>
      <vt:variant>
        <vt:i4>9</vt:i4>
      </vt:variant>
    </vt:vector>
  </HeadingPairs>
  <TitlesOfParts>
    <vt:vector size="21" baseType="lpstr">
      <vt:lpstr>Arial</vt:lpstr>
      <vt:lpstr>Calibri</vt:lpstr>
      <vt:lpstr>Courier New</vt:lpstr>
      <vt:lpstr>Gill Sans MT</vt:lpstr>
      <vt:lpstr>Lucida Console</vt:lpstr>
      <vt:lpstr>Segoe Semibold</vt:lpstr>
      <vt:lpstr>Segoe UI</vt:lpstr>
      <vt:lpstr>Times New Roman</vt:lpstr>
      <vt:lpstr>Verdana</vt:lpstr>
      <vt:lpstr>Wingdings</vt:lpstr>
      <vt:lpstr>Wingdings 2</vt:lpstr>
      <vt:lpstr>Solstice</vt:lpstr>
      <vt:lpstr>Database Development with Visual Studio 2010</vt:lpstr>
      <vt:lpstr>“Legacy” Database Development</vt:lpstr>
      <vt:lpstr>Version Control Challenge</vt:lpstr>
      <vt:lpstr>Manual Versioning</vt:lpstr>
      <vt:lpstr>The Solution</vt:lpstr>
      <vt:lpstr>Version Control The “Visual Studio” Approach</vt:lpstr>
      <vt:lpstr>Deployment The “Visual Studio” Approach</vt:lpstr>
      <vt:lpstr>Database project types</vt:lpstr>
      <vt:lpstr>Database Tools Roadmap</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Integrating databases into application lifecycle management</dc:title>
  <dc:creator>Chris Dahlberg</dc:creator>
  <cp:lastModifiedBy>Chris Dahlberg</cp:lastModifiedBy>
  <cp:revision>8</cp:revision>
  <dcterms:created xsi:type="dcterms:W3CDTF">2010-06-27T14:03:53Z</dcterms:created>
  <dcterms:modified xsi:type="dcterms:W3CDTF">2015-11-18T01:00:57Z</dcterms:modified>
</cp:coreProperties>
</file>